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87" r:id="rId1"/>
    <p:sldMasterId id="2147484099" r:id="rId2"/>
    <p:sldMasterId id="2147484124" r:id="rId3"/>
  </p:sldMasterIdLst>
  <p:notesMasterIdLst>
    <p:notesMasterId r:id="rId22"/>
  </p:notesMasterIdLst>
  <p:sldIdLst>
    <p:sldId id="256" r:id="rId4"/>
    <p:sldId id="450" r:id="rId5"/>
    <p:sldId id="451" r:id="rId6"/>
    <p:sldId id="452" r:id="rId7"/>
    <p:sldId id="456" r:id="rId8"/>
    <p:sldId id="446" r:id="rId9"/>
    <p:sldId id="436" r:id="rId10"/>
    <p:sldId id="455" r:id="rId11"/>
    <p:sldId id="457" r:id="rId12"/>
    <p:sldId id="440" r:id="rId13"/>
    <p:sldId id="396" r:id="rId14"/>
    <p:sldId id="442" r:id="rId15"/>
    <p:sldId id="441" r:id="rId16"/>
    <p:sldId id="438" r:id="rId17"/>
    <p:sldId id="453" r:id="rId18"/>
    <p:sldId id="447" r:id="rId19"/>
    <p:sldId id="449" r:id="rId20"/>
    <p:sldId id="265" r:id="rId21"/>
  </p:sldIdLst>
  <p:sldSz cx="9144000" cy="6858000" type="screen4x3"/>
  <p:notesSz cx="6742113" cy="987266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4171A"/>
    <a:srgbClr val="C4D2F8"/>
    <a:srgbClr val="73F1AF"/>
    <a:srgbClr val="FEC4BE"/>
    <a:srgbClr val="FF9900"/>
    <a:srgbClr val="030F11"/>
    <a:srgbClr val="000000"/>
    <a:srgbClr val="70A8B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446" autoAdjust="0"/>
    <p:restoredTop sz="98649" autoAdjust="0"/>
  </p:normalViewPr>
  <p:slideViewPr>
    <p:cSldViewPr>
      <p:cViewPr>
        <p:scale>
          <a:sx n="87" d="100"/>
          <a:sy n="87" d="100"/>
        </p:scale>
        <p:origin x="-204" y="-4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3.xml"/><Relationship Id="rId2" Type="http://schemas.openxmlformats.org/officeDocument/2006/relationships/package" Target="../embeddings/_____Microsoft_Excel3.xlsx"/><Relationship Id="rId1" Type="http://schemas.openxmlformats.org/officeDocument/2006/relationships/image" Target="../media/image4.jpeg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4.xlsx"/><Relationship Id="rId1" Type="http://schemas.openxmlformats.org/officeDocument/2006/relationships/image" Target="../media/image3.jpeg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5.xlsx"/><Relationship Id="rId1" Type="http://schemas.openxmlformats.org/officeDocument/2006/relationships/image" Target="../media/image4.jpeg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6.xlsx"/><Relationship Id="rId1" Type="http://schemas.openxmlformats.org/officeDocument/2006/relationships/image" Target="../media/image7.jpeg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3"/>
      <c:hPercent val="57"/>
      <c:rotY val="21"/>
      <c:depthPercent val="8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ln w="25400">
          <a:noFill/>
        </a:ln>
      </c:spPr>
    </c:sideWall>
    <c:backWall>
      <c:thickness val="0"/>
    </c:backWall>
    <c:plotArea>
      <c:layout>
        <c:manualLayout>
          <c:layoutTarget val="inner"/>
          <c:xMode val="edge"/>
          <c:yMode val="edge"/>
          <c:x val="7.9789584441520581E-2"/>
          <c:y val="0.12636675242450085"/>
          <c:w val="0.92574144236157097"/>
          <c:h val="0.74623199327809187"/>
        </c:manualLayout>
      </c:layout>
      <c:bar3DChart>
        <c:barDir val="col"/>
        <c:grouping val="clustered"/>
        <c:varyColors val="0"/>
        <c:ser>
          <c:idx val="0"/>
          <c:order val="0"/>
          <c:spPr>
            <a:solidFill>
              <a:srgbClr val="CC99FF"/>
            </a:solidFill>
            <a:ln w="19284">
              <a:solidFill>
                <a:schemeClr val="tx1"/>
              </a:solidFill>
              <a:prstDash val="solid"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00FF00"/>
              </a:solidFill>
              <a:ln w="19284">
                <a:solidFill>
                  <a:schemeClr val="tx1"/>
                </a:solidFill>
                <a:prstDash val="solid"/>
              </a:ln>
            </c:spPr>
          </c:dPt>
          <c:dPt>
            <c:idx val="1"/>
            <c:invertIfNegative val="0"/>
            <c:bubble3D val="0"/>
            <c:spPr>
              <a:solidFill>
                <a:srgbClr val="00B050"/>
              </a:solidFill>
              <a:ln w="19284">
                <a:solidFill>
                  <a:schemeClr val="tx1"/>
                </a:solidFill>
                <a:prstDash val="solid"/>
              </a:ln>
            </c:spPr>
          </c:dPt>
          <c:dPt>
            <c:idx val="2"/>
            <c:invertIfNegative val="0"/>
            <c:bubble3D val="0"/>
            <c:spPr>
              <a:solidFill>
                <a:srgbClr val="0070C0"/>
              </a:solidFill>
              <a:ln w="19284">
                <a:solidFill>
                  <a:schemeClr val="tx1"/>
                </a:solidFill>
                <a:prstDash val="solid"/>
              </a:ln>
            </c:spPr>
          </c:dPt>
          <c:dPt>
            <c:idx val="3"/>
            <c:invertIfNegative val="0"/>
            <c:bubble3D val="0"/>
            <c:spPr>
              <a:solidFill>
                <a:srgbClr val="000099"/>
              </a:solidFill>
              <a:ln w="19284">
                <a:solidFill>
                  <a:schemeClr val="tx1"/>
                </a:solidFill>
                <a:prstDash val="solid"/>
              </a:ln>
            </c:spPr>
          </c:dPt>
          <c:dPt>
            <c:idx val="4"/>
            <c:invertIfNegative val="0"/>
            <c:bubble3D val="0"/>
            <c:spPr>
              <a:solidFill>
                <a:srgbClr val="FC80FC"/>
              </a:solidFill>
              <a:ln w="19284">
                <a:solidFill>
                  <a:schemeClr val="tx1"/>
                </a:solidFill>
                <a:prstDash val="solid"/>
              </a:ln>
            </c:spPr>
          </c:dPt>
          <c:dPt>
            <c:idx val="5"/>
            <c:invertIfNegative val="0"/>
            <c:bubble3D val="0"/>
            <c:spPr>
              <a:solidFill>
                <a:srgbClr val="CC00FF"/>
              </a:solidFill>
              <a:ln w="19284">
                <a:solidFill>
                  <a:schemeClr val="tx1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7.2592084511511154E-2"/>
                  <c:y val="-1.3267114412539336E-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 dirty="0" smtClean="0">
                        <a:solidFill>
                          <a:sysClr val="windowText" lastClr="000000"/>
                        </a:solidFill>
                      </a:rPr>
                      <a:t>26488,7</a:t>
                    </a:r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c:rich>
              </c:tx>
              <c:spPr>
                <a:solidFill>
                  <a:srgbClr val="C4D2F8"/>
                </a:solidFill>
              </c:sp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layout>
                <c:manualLayout>
                  <c:x val="-4.2962662261914704E-2"/>
                  <c:y val="-2.6540078799150994E-3"/>
                </c:manualLayout>
              </c:layout>
              <c:spPr>
                <a:solidFill>
                  <a:srgbClr val="C4D2F8"/>
                </a:solidFill>
              </c:spPr>
              <c:txPr>
                <a:bodyPr/>
                <a:lstStyle/>
                <a:p>
                  <a:pPr>
                    <a:defRPr>
                      <a:solidFill>
                        <a:sysClr val="windowText" lastClr="000000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6.6666200061591865E-2"/>
                  <c:y val="-7.9601432909363664E-3"/>
                </c:manualLayout>
              </c:layout>
              <c:spPr>
                <a:solidFill>
                  <a:srgbClr val="C4D2F8"/>
                </a:solidFill>
              </c:spPr>
              <c:txPr>
                <a:bodyPr/>
                <a:lstStyle/>
                <a:p>
                  <a:pPr>
                    <a:defRPr>
                      <a:solidFill>
                        <a:sysClr val="windowText" lastClr="000000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delete val="1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Sheet1!$A$1:$F$1</c:f>
              <c:numCache>
                <c:formatCode>General</c:formatCode>
                <c:ptCount val="6"/>
                <c:pt idx="0">
                  <c:v>2020</c:v>
                </c:pt>
                <c:pt idx="2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Sheet1!$A$2:$F$2</c:f>
              <c:numCache>
                <c:formatCode>0.0</c:formatCode>
                <c:ptCount val="6"/>
                <c:pt idx="0">
                  <c:v>26488.7</c:v>
                </c:pt>
                <c:pt idx="1">
                  <c:v>26488.7</c:v>
                </c:pt>
                <c:pt idx="2">
                  <c:v>24695.7</c:v>
                </c:pt>
                <c:pt idx="3">
                  <c:v>24695.7</c:v>
                </c:pt>
                <c:pt idx="4">
                  <c:v>26677</c:v>
                </c:pt>
                <c:pt idx="5">
                  <c:v>26677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gapDepth val="0"/>
        <c:shape val="cylinder"/>
        <c:axId val="168714240"/>
        <c:axId val="168715776"/>
        <c:axId val="0"/>
      </c:bar3DChart>
      <c:catAx>
        <c:axId val="16871424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low"/>
        <c:crossAx val="1687157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68715776"/>
        <c:scaling>
          <c:orientation val="minMax"/>
          <c:max val="30000"/>
          <c:min val="0"/>
        </c:scaling>
        <c:delete val="0"/>
        <c:axPos val="l"/>
        <c:majorGridlines>
          <c:spPr>
            <a:ln w="19284">
              <a:solidFill>
                <a:srgbClr val="FFFFFF"/>
              </a:solidFill>
              <a:prstDash val="solid"/>
            </a:ln>
          </c:spPr>
        </c:majorGridlines>
        <c:numFmt formatCode="0.0" sourceLinked="1"/>
        <c:majorTickMark val="out"/>
        <c:minorTickMark val="none"/>
        <c:tickLblPos val="nextTo"/>
        <c:spPr>
          <a:ln w="482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329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168714240"/>
        <c:crosses val="autoZero"/>
        <c:crossBetween val="between"/>
        <c:majorUnit val="5000"/>
        <c:minorUnit val="5000"/>
      </c:valAx>
      <c:spPr>
        <a:noFill/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581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541533002819092"/>
          <c:y val="4.441230162319227E-2"/>
          <c:w val="0.56235783027121611"/>
          <c:h val="0.73529179254651633"/>
        </c:manualLayout>
      </c:layout>
      <c:bar3D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и неналоговые доходы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dLbl>
              <c:idx val="0"/>
              <c:layout>
                <c:manualLayout>
                  <c:x val="3.0864197530864196E-3"/>
                  <c:y val="0.19558567578765265"/>
                </c:manualLayout>
              </c:layout>
              <c:tx>
                <c:rich>
                  <a:bodyPr/>
                  <a:lstStyle/>
                  <a:p>
                    <a:r>
                      <a:rPr lang="ru-RU" sz="2000" dirty="0" smtClean="0"/>
                      <a:t> </a:t>
                    </a:r>
                    <a:r>
                      <a:rPr lang="en-US" sz="2000" dirty="0" smtClean="0"/>
                      <a:t>2</a:t>
                    </a:r>
                    <a:r>
                      <a:rPr lang="ru-RU" sz="2000" dirty="0" smtClean="0"/>
                      <a:t>1208,2</a:t>
                    </a:r>
                    <a:endParaRPr lang="en-US" sz="20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0864197530864196E-3"/>
                  <c:y val="8.1494031578188599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 </a:t>
                    </a:r>
                    <a:r>
                      <a:rPr lang="en-US" dirty="0" smtClean="0"/>
                      <a:t>2</a:t>
                    </a:r>
                    <a:r>
                      <a:rPr lang="ru-RU" dirty="0" smtClean="0"/>
                      <a:t>0089,7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5432098765432098E-3"/>
                  <c:y val="0.14125632140219357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 </a:t>
                    </a:r>
                    <a:r>
                      <a:rPr lang="en-US" dirty="0" smtClean="0"/>
                      <a:t>2</a:t>
                    </a:r>
                    <a:r>
                      <a:rPr lang="ru-RU" dirty="0" smtClean="0"/>
                      <a:t>0547,0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</c:spPr>
            <c:txPr>
              <a:bodyPr/>
              <a:lstStyle/>
              <a:p>
                <a:pPr>
                  <a:defRPr sz="2000" b="1">
                    <a:solidFill>
                      <a:srgbClr val="030F11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План 2019</c:v>
                </c:pt>
                <c:pt idx="1">
                  <c:v>Ожидаемое поступление за 2019</c:v>
                </c:pt>
                <c:pt idx="2">
                  <c:v>План 2020</c:v>
                </c:pt>
              </c:strCache>
            </c:strRef>
          </c:cat>
          <c:val>
            <c:numRef>
              <c:f>Лист1!$B$2:$B$4</c:f>
              <c:numCache>
                <c:formatCode>0.0</c:formatCode>
                <c:ptCount val="3"/>
                <c:pt idx="0">
                  <c:v>21208.2</c:v>
                </c:pt>
                <c:pt idx="1">
                  <c:v>20089.7</c:v>
                </c:pt>
                <c:pt idx="2">
                  <c:v>20547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dLbl>
              <c:idx val="0"/>
              <c:delete val="1"/>
            </c:dLbl>
            <c:dLbl>
              <c:idx val="1"/>
              <c:layout>
                <c:manualLayout>
                  <c:x val="1.3888888888888888E-2"/>
                  <c:y val="-8.9643434736007457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>
                        <a:solidFill>
                          <a:schemeClr val="bg2">
                            <a:lumMod val="10000"/>
                          </a:schemeClr>
                        </a:solidFill>
                      </a:rPr>
                      <a:t> 64303,6</a:t>
                    </a:r>
                    <a:endParaRPr lang="en-US" b="1" dirty="0">
                      <a:solidFill>
                        <a:schemeClr val="bg2">
                          <a:lumMod val="10000"/>
                        </a:schemeClr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5432098765432098E-3"/>
                  <c:y val="-1.9015274034910674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>
                        <a:solidFill>
                          <a:schemeClr val="bg2">
                            <a:lumMod val="10000"/>
                          </a:schemeClr>
                        </a:solidFill>
                      </a:rPr>
                      <a:t> 5941,7</a:t>
                    </a:r>
                    <a:endParaRPr lang="en-US" b="1" dirty="0">
                      <a:solidFill>
                        <a:schemeClr val="bg2">
                          <a:lumMod val="10000"/>
                        </a:schemeClr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</c:spPr>
            <c:txPr>
              <a:bodyPr/>
              <a:lstStyle/>
              <a:p>
                <a:pPr>
                  <a:defRPr sz="2000" b="1">
                    <a:solidFill>
                      <a:schemeClr val="bg2">
                        <a:lumMod val="10000"/>
                      </a:schemeClr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План 2019</c:v>
                </c:pt>
                <c:pt idx="1">
                  <c:v>Ожидаемое поступление за 2019</c:v>
                </c:pt>
                <c:pt idx="2">
                  <c:v>План 2020</c:v>
                </c:pt>
              </c:strCache>
            </c:strRef>
          </c:cat>
          <c:val>
            <c:numRef>
              <c:f>Лист1!$C$2:$C$4</c:f>
              <c:numCache>
                <c:formatCode>0.0</c:formatCode>
                <c:ptCount val="3"/>
                <c:pt idx="0">
                  <c:v>1660.4</c:v>
                </c:pt>
                <c:pt idx="1">
                  <c:v>64303.6</c:v>
                </c:pt>
                <c:pt idx="2">
                  <c:v>5941.7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69291776"/>
        <c:axId val="169293312"/>
        <c:axId val="0"/>
      </c:bar3DChart>
      <c:catAx>
        <c:axId val="16929177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 b="1">
                <a:solidFill>
                  <a:srgbClr val="030F11"/>
                </a:solidFill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69293312"/>
        <c:crosses val="autoZero"/>
        <c:auto val="1"/>
        <c:lblAlgn val="ctr"/>
        <c:lblOffset val="100"/>
        <c:noMultiLvlLbl val="0"/>
      </c:catAx>
      <c:valAx>
        <c:axId val="169293312"/>
        <c:scaling>
          <c:orientation val="minMax"/>
          <c:max val="1"/>
          <c:min val="0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800" b="0">
                <a:solidFill>
                  <a:srgbClr val="030F11"/>
                </a:solidFill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69291776"/>
        <c:crosses val="autoZero"/>
        <c:crossBetween val="between"/>
        <c:majorUnit val="0.2"/>
        <c:minorUnit val="0.2"/>
      </c:valAx>
    </c:plotArea>
    <c:legend>
      <c:legendPos val="r"/>
      <c:layout>
        <c:manualLayout>
          <c:xMode val="edge"/>
          <c:yMode val="edge"/>
          <c:x val="0.72024229610187673"/>
          <c:y val="0.26071887147236206"/>
          <c:w val="0.2612391853796055"/>
          <c:h val="0.31557398000380338"/>
        </c:manualLayout>
      </c:layout>
      <c:overlay val="0"/>
      <c:txPr>
        <a:bodyPr/>
        <a:lstStyle/>
        <a:p>
          <a:pPr>
            <a:defRPr sz="1600">
              <a:solidFill>
                <a:srgbClr val="030F11"/>
              </a:solidFill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0.21756500753266586"/>
          <c:w val="0.67817040086192493"/>
          <c:h val="0.6003455543868264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spPr>
              <a:solidFill>
                <a:srgbClr val="C00000"/>
              </a:solidFill>
            </c:spPr>
          </c:dPt>
          <c:dPt>
            <c:idx val="2"/>
            <c:bubble3D val="0"/>
            <c:spPr>
              <a:solidFill>
                <a:srgbClr val="FFFF00"/>
              </a:solidFill>
            </c:spPr>
          </c:dPt>
          <c:dPt>
            <c:idx val="4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</c:spPr>
          </c:dPt>
          <c:dPt>
            <c:idx val="5"/>
            <c:bubble3D val="0"/>
            <c:spPr>
              <a:solidFill>
                <a:srgbClr val="FFC000"/>
              </a:solidFill>
            </c:spPr>
          </c:dPt>
          <c:dPt>
            <c:idx val="6"/>
            <c:bubble3D val="0"/>
            <c:spPr>
              <a:solidFill>
                <a:srgbClr val="FF0066"/>
              </a:solidFill>
            </c:spPr>
          </c:dPt>
          <c:dLbls>
            <c:dLbl>
              <c:idx val="0"/>
              <c:layout>
                <c:manualLayout>
                  <c:x val="-0.14676634951881026"/>
                  <c:y val="-0.11138525983334405"/>
                </c:manualLayout>
              </c:layout>
              <c:tx>
                <c:rich>
                  <a:bodyPr/>
                  <a:lstStyle/>
                  <a:p>
                    <a:r>
                      <a:rPr lang="ru-RU" baseline="0" dirty="0" smtClean="0"/>
                      <a:t>65,3 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baseline="0" dirty="0" smtClean="0"/>
                      <a:t>19,0 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7.1912237532808468E-2"/>
                  <c:y val="4.1645314308737448E-2"/>
                </c:manualLayout>
              </c:layout>
              <c:tx>
                <c:rich>
                  <a:bodyPr/>
                  <a:lstStyle/>
                  <a:p>
                    <a:r>
                      <a:rPr lang="ru-RU" baseline="0" dirty="0" smtClean="0"/>
                      <a:t>8,4 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-3.2201552930883642E-2"/>
                  <c:y val="4.6863607426603762E-5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2,4 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0,8 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numFmt formatCode="0.0%" sourceLinked="0"/>
            <c:txPr>
              <a:bodyPr/>
              <a:lstStyle/>
              <a:p>
                <a:pPr>
                  <a:defRPr sz="20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Лист1!$A$2:$A$10</c:f>
              <c:strCache>
                <c:ptCount val="9"/>
                <c:pt idx="0">
                  <c:v>НДФЛ</c:v>
                </c:pt>
                <c:pt idx="1">
                  <c:v>Земельный налог</c:v>
                </c:pt>
                <c:pt idx="2">
                  <c:v>Налог на имущество физических лиц</c:v>
                </c:pt>
                <c:pt idx="3">
                  <c:v>Арендная плата за земли до разграничения собственности</c:v>
                </c:pt>
                <c:pt idx="4">
                  <c:v>Арендная плата за земли после разграничения собственности</c:v>
                </c:pt>
                <c:pt idx="5">
                  <c:v>Аренда имущества, составляющая казну</c:v>
                </c:pt>
                <c:pt idx="6">
                  <c:v>Прочие доходы от использования имущества</c:v>
                </c:pt>
                <c:pt idx="7">
                  <c:v>Доходы от продажи материальных и нематериальных активов</c:v>
                </c:pt>
                <c:pt idx="8">
                  <c:v>Доходы от оказания платных услуг и компенсации затрат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13411</c:v>
                </c:pt>
                <c:pt idx="1">
                  <c:v>3902</c:v>
                </c:pt>
                <c:pt idx="2">
                  <c:v>1720</c:v>
                </c:pt>
                <c:pt idx="3">
                  <c:v>500</c:v>
                </c:pt>
                <c:pt idx="4">
                  <c:v>59</c:v>
                </c:pt>
                <c:pt idx="5">
                  <c:v>160</c:v>
                </c:pt>
                <c:pt idx="6">
                  <c:v>100</c:v>
                </c:pt>
                <c:pt idx="7">
                  <c:v>295</c:v>
                </c:pt>
                <c:pt idx="8">
                  <c:v>400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/>
      <c:overlay val="0"/>
    </c:legend>
    <c:plotVisOnly val="1"/>
    <c:dispBlanksAs val="zero"/>
    <c:showDLblsOverMax val="0"/>
  </c:chart>
  <c:spPr>
    <a:blipFill>
      <a:blip xmlns:r="http://schemas.openxmlformats.org/officeDocument/2006/relationships" r:embed="rId1"/>
      <a:tile tx="0" ty="0" sx="100000" sy="100000" flip="none" algn="tl"/>
    </a:blipFill>
  </c:spPr>
  <c:txPr>
    <a:bodyPr/>
    <a:lstStyle/>
    <a:p>
      <a:pPr>
        <a:defRPr sz="1400">
          <a:solidFill>
            <a:srgbClr val="04171A"/>
          </a:solidFill>
          <a:latin typeface="Times New Roman" pitchFamily="18" charset="0"/>
          <a:cs typeface="Times New Roman" pitchFamily="18" charset="0"/>
        </a:defRPr>
      </a:pPr>
      <a:endParaRPr lang="ru-RU"/>
    </a:p>
  </c:txPr>
  <c:externalData r:id="rId2">
    <c:autoUpdate val="0"/>
  </c:externalData>
  <c:userShapes r:id="rId3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25"/>
      <c:hPercent val="50"/>
      <c:rotY val="23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spPr>
            <a:solidFill>
              <a:schemeClr val="accent1"/>
            </a:solidFill>
            <a:ln w="27180">
              <a:noFill/>
            </a:ln>
          </c:spPr>
          <c:dPt>
            <c:idx val="0"/>
            <c:bubble3D val="0"/>
            <c:spPr>
              <a:solidFill>
                <a:srgbClr val="C00000"/>
              </a:solidFill>
              <a:ln w="27180">
                <a:noFill/>
              </a:ln>
            </c:spPr>
          </c:dPt>
          <c:dPt>
            <c:idx val="1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 w="27180">
                <a:noFill/>
              </a:ln>
            </c:spPr>
          </c:dPt>
          <c:dPt>
            <c:idx val="2"/>
            <c:bubble3D val="0"/>
            <c:explosion val="4"/>
            <c:spPr>
              <a:solidFill>
                <a:srgbClr val="92D050"/>
              </a:solidFill>
              <a:ln w="27180">
                <a:noFill/>
              </a:ln>
            </c:spPr>
          </c:dPt>
          <c:dPt>
            <c:idx val="3"/>
            <c:bubble3D val="0"/>
            <c:spPr>
              <a:solidFill>
                <a:srgbClr val="FFFF66"/>
              </a:solidFill>
              <a:ln w="27180">
                <a:noFill/>
              </a:ln>
            </c:spPr>
          </c:dPt>
          <c:dPt>
            <c:idx val="4"/>
            <c:bubble3D val="0"/>
            <c:spPr>
              <a:solidFill>
                <a:srgbClr val="00B0F0"/>
              </a:solidFill>
              <a:ln w="27180">
                <a:noFill/>
              </a:ln>
            </c:spPr>
          </c:dPt>
          <c:dPt>
            <c:idx val="5"/>
            <c:bubble3D val="0"/>
            <c:spPr>
              <a:solidFill>
                <a:srgbClr val="FF0000"/>
              </a:solidFill>
              <a:ln w="27180">
                <a:noFill/>
              </a:ln>
            </c:spPr>
          </c:dPt>
          <c:dPt>
            <c:idx val="6"/>
            <c:bubble3D val="0"/>
            <c:spPr>
              <a:solidFill>
                <a:srgbClr val="73F1AF"/>
              </a:solidFill>
              <a:ln w="27180">
                <a:solidFill>
                  <a:schemeClr val="tx2">
                    <a:lumMod val="10000"/>
                  </a:schemeClr>
                </a:solidFill>
              </a:ln>
            </c:spPr>
          </c:dPt>
          <c:dLbls>
            <c:dLbl>
              <c:idx val="0"/>
              <c:layout>
                <c:manualLayout>
                  <c:x val="0.1918497375328084"/>
                  <c:y val="2.9400382069101855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9.3996391076115432E-2"/>
                  <c:y val="6.7453517670695962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0.15068613298337707"/>
                  <c:y val="-9.5184611837554764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-5.1865376202974628E-2"/>
                  <c:y val="-0.1276456638450644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9.470964566929134E-2"/>
                  <c:y val="-0.16170045453048318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6"/>
              <c:layout>
                <c:manualLayout>
                  <c:x val="2.5502569991251094E-2"/>
                  <c:y val="3.8034402687658508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numFmt formatCode="0.0%" sourceLinked="0"/>
            <c:txPr>
              <a:bodyPr/>
              <a:lstStyle/>
              <a:p>
                <a:pPr>
                  <a:defRPr sz="280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Sheet1!$A$1:$G$1</c:f>
              <c:strCache>
                <c:ptCount val="7"/>
                <c:pt idx="0">
                  <c:v>ЖКХ </c:v>
                </c:pt>
                <c:pt idx="1">
                  <c:v>Национальная экономика</c:v>
                </c:pt>
                <c:pt idx="2">
                  <c:v>Общегосударственные вопросы</c:v>
                </c:pt>
                <c:pt idx="3">
                  <c:v>Физичекая культура и спорт</c:v>
                </c:pt>
                <c:pt idx="4">
                  <c:v>Социальная политика </c:v>
                </c:pt>
                <c:pt idx="5">
                  <c:v>Межбюджетные трансферты</c:v>
                </c:pt>
                <c:pt idx="6">
                  <c:v>Национальная безопасность</c:v>
                </c:pt>
              </c:strCache>
            </c:strRef>
          </c:cat>
          <c:val>
            <c:numRef>
              <c:f>Sheet1!$A$2:$G$2</c:f>
              <c:numCache>
                <c:formatCode>0.0</c:formatCode>
                <c:ptCount val="7"/>
                <c:pt idx="0">
                  <c:v>10162.9</c:v>
                </c:pt>
                <c:pt idx="1">
                  <c:v>4572.7</c:v>
                </c:pt>
                <c:pt idx="2">
                  <c:v>6465.4</c:v>
                </c:pt>
                <c:pt idx="3">
                  <c:v>1215</c:v>
                </c:pt>
                <c:pt idx="4">
                  <c:v>322</c:v>
                </c:pt>
                <c:pt idx="5">
                  <c:v>3251</c:v>
                </c:pt>
                <c:pt idx="6">
                  <c:v>500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 w="25396">
          <a:noFill/>
        </a:ln>
      </c:spPr>
    </c:plotArea>
    <c:legend>
      <c:legendPos val="r"/>
      <c:layout/>
      <c:overlay val="0"/>
      <c:txPr>
        <a:bodyPr/>
        <a:lstStyle/>
        <a:p>
          <a:pPr>
            <a:defRPr sz="1400">
              <a:solidFill>
                <a:srgbClr val="000000"/>
              </a:solidFill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spPr>
    <a:blipFill>
      <a:blip xmlns:r="http://schemas.openxmlformats.org/officeDocument/2006/relationships" r:embed="rId1"/>
      <a:tile tx="0" ty="0" sx="100000" sy="100000" flip="none" algn="tl"/>
    </a:blipFill>
    <a:ln>
      <a:noFill/>
    </a:ln>
  </c:spPr>
  <c:txPr>
    <a:bodyPr/>
    <a:lstStyle/>
    <a:p>
      <a:pPr>
        <a:defRPr sz="107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4"/>
          <c:dPt>
            <c:idx val="0"/>
            <c:bubble3D val="0"/>
            <c:spPr>
              <a:solidFill>
                <a:srgbClr val="FF0000"/>
              </a:solidFill>
            </c:spPr>
          </c:dPt>
          <c:dPt>
            <c:idx val="1"/>
            <c:bubble3D val="0"/>
            <c:spPr>
              <a:solidFill>
                <a:srgbClr val="00B0F0"/>
              </a:solidFill>
            </c:spPr>
          </c:dPt>
          <c:dPt>
            <c:idx val="2"/>
            <c:bubble3D val="0"/>
            <c:spPr>
              <a:solidFill>
                <a:srgbClr val="FFC000"/>
              </a:solidFill>
            </c:spPr>
          </c:dPt>
          <c:dLbls>
            <c:dLbl>
              <c:idx val="0"/>
              <c:layout>
                <c:manualLayout>
                  <c:x val="-4.9859087926509185E-2"/>
                  <c:y val="-2.4856838210179664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7.4447725284339456E-3"/>
                  <c:y val="-3.8731073407462569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8.8332895888014018E-2"/>
                  <c:y val="-0.2662543324489125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280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Лист1!$A$2:$A$4</c:f>
              <c:strCache>
                <c:ptCount val="3"/>
                <c:pt idx="0">
                  <c:v>Жилищное хозяйство</c:v>
                </c:pt>
                <c:pt idx="1">
                  <c:v>Коммунальное хозяйство</c:v>
                </c:pt>
                <c:pt idx="2">
                  <c:v>Благоустройство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848</c:v>
                </c:pt>
                <c:pt idx="1">
                  <c:v>100</c:v>
                </c:pt>
                <c:pt idx="2">
                  <c:v>9214.9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9153859239817572"/>
          <c:y val="0.38822700952308931"/>
          <c:w val="0.29920214834256831"/>
          <c:h val="0.26510825875846949"/>
        </c:manualLayout>
      </c:layout>
      <c:overlay val="0"/>
      <c:txPr>
        <a:bodyPr/>
        <a:lstStyle/>
        <a:p>
          <a:pPr>
            <a:defRPr sz="1600">
              <a:solidFill>
                <a:srgbClr val="000000"/>
              </a:solidFill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blipFill>
      <a:blip xmlns:r="http://schemas.openxmlformats.org/officeDocument/2006/relationships" r:embed="rId1"/>
      <a:tile tx="0" ty="0" sx="100000" sy="100000" flip="none" algn="tl"/>
    </a:blipFill>
    <a:scene3d>
      <a:camera prst="orthographicFront"/>
      <a:lightRig rig="threePt" dir="t"/>
    </a:scene3d>
    <a:sp3d>
      <a:bevelT prst="relaxedInset"/>
    </a:sp3d>
  </c:spPr>
  <c:txPr>
    <a:bodyPr/>
    <a:lstStyle/>
    <a:p>
      <a:pPr>
        <a:defRPr sz="1800"/>
      </a:pPr>
      <a:endParaRPr lang="ru-RU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всего</c:v>
                </c:pt>
              </c:strCache>
            </c:strRef>
          </c:tx>
          <c:explosion val="1"/>
          <c:dPt>
            <c:idx val="0"/>
            <c:bubble3D val="0"/>
            <c:spPr>
              <a:solidFill>
                <a:srgbClr val="FFFF00"/>
              </a:solidFill>
            </c:spPr>
          </c:dPt>
          <c:dPt>
            <c:idx val="1"/>
            <c:bubble3D val="0"/>
            <c:spPr>
              <a:solidFill>
                <a:schemeClr val="accent5">
                  <a:lumMod val="75000"/>
                </a:schemeClr>
              </a:solidFill>
            </c:spPr>
          </c:dPt>
          <c:dPt>
            <c:idx val="3"/>
            <c:bubble3D val="0"/>
            <c:spPr>
              <a:solidFill>
                <a:srgbClr val="73F1AF"/>
              </a:solidFill>
            </c:spPr>
          </c:dPt>
          <c:dLbls>
            <c:dLbl>
              <c:idx val="0"/>
              <c:layout>
                <c:manualLayout>
                  <c:x val="-0.14172747156605425"/>
                  <c:y val="6.4403647187254595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3.612117235345582E-2"/>
                  <c:y val="-5.9116657035496137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1.7187117235345582E-2"/>
                  <c:y val="2.8300263028548774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0.12123315835520559"/>
                  <c:y val="-0.22421364992183671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240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Лист1!$A$2:$A$6</c:f>
              <c:strCache>
                <c:ptCount val="5"/>
                <c:pt idx="0">
                  <c:v>Уличное освещение</c:v>
                </c:pt>
                <c:pt idx="1">
                  <c:v>Озеленение</c:v>
                </c:pt>
                <c:pt idx="2">
                  <c:v>Организация и содержание кладбищ</c:v>
                </c:pt>
                <c:pt idx="3">
                  <c:v>Формирование современной городской среды</c:v>
                </c:pt>
                <c:pt idx="4">
                  <c:v>Прочие мероприятия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2776.7</c:v>
                </c:pt>
                <c:pt idx="1">
                  <c:v>200</c:v>
                </c:pt>
                <c:pt idx="2">
                  <c:v>100</c:v>
                </c:pt>
                <c:pt idx="3">
                  <c:v>4638.2</c:v>
                </c:pt>
                <c:pt idx="4">
                  <c:v>1500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71105839895013123"/>
          <c:y val="9.8947314046938989E-2"/>
          <c:w val="0.28755271216097988"/>
          <c:h val="0.70445279474487066"/>
        </c:manualLayout>
      </c:layout>
      <c:overlay val="0"/>
      <c:txPr>
        <a:bodyPr/>
        <a:lstStyle/>
        <a:p>
          <a:pPr>
            <a:defRPr sz="1600">
              <a:solidFill>
                <a:srgbClr val="000000"/>
              </a:solidFill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blipFill>
      <a:blip xmlns:r="http://schemas.openxmlformats.org/officeDocument/2006/relationships" r:embed="rId1"/>
      <a:tile tx="0" ty="0" sx="100000" sy="100000" flip="none" algn="tl"/>
    </a:blipFill>
    <a:ln>
      <a:solidFill>
        <a:srgbClr val="70A8B0"/>
      </a:solidFill>
    </a:ln>
  </c:spPr>
  <c:txPr>
    <a:bodyPr/>
    <a:lstStyle/>
    <a:p>
      <a:pPr>
        <a:defRPr sz="1800"/>
      </a:pPr>
      <a:endParaRPr lang="ru-RU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rgbClr val="FEC4BE"/>
            </a:solidFill>
          </c:spPr>
          <c:dPt>
            <c:idx val="0"/>
            <c:bubble3D val="0"/>
            <c:spPr>
              <a:solidFill>
                <a:srgbClr val="000099"/>
              </a:solidFill>
            </c:spPr>
          </c:dPt>
          <c:dPt>
            <c:idx val="1"/>
            <c:bubble3D val="0"/>
            <c:spPr>
              <a:solidFill>
                <a:srgbClr val="C00000"/>
              </a:solidFill>
            </c:spPr>
          </c:dPt>
          <c:dLbls>
            <c:dLbl>
              <c:idx val="0"/>
              <c:layout>
                <c:manualLayout>
                  <c:x val="-0.17725673179741469"/>
                  <c:y val="2.3951135418961492E-2"/>
                </c:manualLayout>
              </c:layout>
              <c:numFmt formatCode="0.0%" sourceLinked="0"/>
              <c:spPr/>
              <c:txPr>
                <a:bodyPr/>
                <a:lstStyle/>
                <a:p>
                  <a:pPr>
                    <a:defRPr sz="2800" b="1">
                      <a:solidFill>
                        <a:srgbClr val="FF9900"/>
                      </a:solidFill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15123456790123471"/>
                  <c:y val="-0.16158290915213044"/>
                </c:manualLayout>
              </c:layout>
              <c:numFmt formatCode="0.0%" sourceLinked="0"/>
              <c:spPr/>
              <c:txPr>
                <a:bodyPr/>
                <a:lstStyle/>
                <a:p>
                  <a:pPr>
                    <a:defRPr sz="2800" b="1">
                      <a:solidFill>
                        <a:srgbClr val="FF9900"/>
                      </a:solidFill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0.12557870370370339"/>
                  <c:y val="-0.15604165181092752"/>
                </c:manualLayout>
              </c:layout>
              <c:numFmt formatCode="0.0%" sourceLinked="0"/>
              <c:spPr/>
              <c:txPr>
                <a:bodyPr/>
                <a:lstStyle/>
                <a:p>
                  <a:pPr>
                    <a:defRPr sz="2800" b="1">
                      <a:solidFill>
                        <a:srgbClr val="FF9900"/>
                      </a:solidFill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</c:dLbl>
            <c:numFmt formatCode="0.0%" sourceLinked="0"/>
            <c:txPr>
              <a:bodyPr/>
              <a:lstStyle/>
              <a:p>
                <a:pPr>
                  <a:defRPr b="1">
                    <a:solidFill>
                      <a:srgbClr val="FF9900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Акцизы</c:v>
                </c:pt>
                <c:pt idx="1">
                  <c:v>Средства местного бюджета, в т.ч. на содержание улично-дорожной сети - 3000,0 тыс.р.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1503.5</c:v>
                </c:pt>
                <c:pt idx="1">
                  <c:v>3068.9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/>
      <c:overlay val="0"/>
      <c:txPr>
        <a:bodyPr/>
        <a:lstStyle/>
        <a:p>
          <a:pPr>
            <a:defRPr sz="1400">
              <a:solidFill>
                <a:srgbClr val="04171A"/>
              </a:solidFill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01745A6-8214-47F3-9BBC-12D3BF5AD0E6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DB274CD-A101-4B79-926A-D964F9BCD184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1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8A687D13-B278-4EFF-8147-E774B570581C}" type="parTrans" cxnId="{22FDEAFA-5685-4D03-9E2E-FDDFDB73E8DA}">
      <dgm:prSet/>
      <dgm:spPr/>
      <dgm:t>
        <a:bodyPr/>
        <a:lstStyle/>
        <a:p>
          <a:endParaRPr lang="ru-RU"/>
        </a:p>
      </dgm:t>
    </dgm:pt>
    <dgm:pt modelId="{7A51EE02-076D-4B3E-B3AF-25A21144F08A}" type="sibTrans" cxnId="{22FDEAFA-5685-4D03-9E2E-FDDFDB73E8DA}">
      <dgm:prSet/>
      <dgm:spPr/>
      <dgm:t>
        <a:bodyPr/>
        <a:lstStyle/>
        <a:p>
          <a:endParaRPr lang="ru-RU"/>
        </a:p>
      </dgm:t>
    </dgm:pt>
    <dgm:pt modelId="{BE14A0F0-ABE0-4573-84A1-A10073F3F274}">
      <dgm:prSet phldrT="[Текст]" custT="1"/>
      <dgm:spPr/>
      <dgm:t>
        <a:bodyPr/>
        <a:lstStyle/>
        <a:p>
          <a:r>
            <a:rPr lang="ru-RU" sz="2000" dirty="0" smtClean="0">
              <a:solidFill>
                <a:srgbClr val="030F11"/>
              </a:solidFill>
              <a:latin typeface="Times New Roman" pitchFamily="18" charset="0"/>
              <a:cs typeface="Times New Roman" pitchFamily="18" charset="0"/>
            </a:rPr>
            <a:t>создание условий для повышения качества предоставления муниципальных услуг;</a:t>
          </a:r>
          <a:endParaRPr lang="ru-RU" sz="2000" dirty="0">
            <a:solidFill>
              <a:srgbClr val="030F11"/>
            </a:solidFill>
            <a:latin typeface="Times New Roman" pitchFamily="18" charset="0"/>
            <a:cs typeface="Times New Roman" pitchFamily="18" charset="0"/>
          </a:endParaRPr>
        </a:p>
      </dgm:t>
    </dgm:pt>
    <dgm:pt modelId="{AC23380F-C743-43DE-9DDD-6359014D9E85}" type="parTrans" cxnId="{5AC8D477-4A38-4F54-A0C8-DAD6E75CE3AC}">
      <dgm:prSet/>
      <dgm:spPr/>
      <dgm:t>
        <a:bodyPr/>
        <a:lstStyle/>
        <a:p>
          <a:endParaRPr lang="ru-RU"/>
        </a:p>
      </dgm:t>
    </dgm:pt>
    <dgm:pt modelId="{CF4C5302-EF6B-4142-88BE-1884D1406B45}" type="sibTrans" cxnId="{5AC8D477-4A38-4F54-A0C8-DAD6E75CE3AC}">
      <dgm:prSet/>
      <dgm:spPr/>
      <dgm:t>
        <a:bodyPr/>
        <a:lstStyle/>
        <a:p>
          <a:endParaRPr lang="ru-RU"/>
        </a:p>
      </dgm:t>
    </dgm:pt>
    <dgm:pt modelId="{1B8A8099-0388-4550-930E-1C63BF6DB27F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2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3899F5F0-385C-425B-B4C2-4B822597B1B9}" type="parTrans" cxnId="{D74F5BE8-B187-43FC-BADB-EF9377E77694}">
      <dgm:prSet/>
      <dgm:spPr/>
      <dgm:t>
        <a:bodyPr/>
        <a:lstStyle/>
        <a:p>
          <a:endParaRPr lang="ru-RU"/>
        </a:p>
      </dgm:t>
    </dgm:pt>
    <dgm:pt modelId="{964E9E40-E825-4EFB-B606-73294BE4B0F1}" type="sibTrans" cxnId="{D74F5BE8-B187-43FC-BADB-EF9377E77694}">
      <dgm:prSet/>
      <dgm:spPr/>
      <dgm:t>
        <a:bodyPr/>
        <a:lstStyle/>
        <a:p>
          <a:endParaRPr lang="ru-RU"/>
        </a:p>
      </dgm:t>
    </dgm:pt>
    <dgm:pt modelId="{1EF374FE-63D4-4A32-A5B2-0BB9451003B0}">
      <dgm:prSet phldrT="[Текст]" custT="1"/>
      <dgm:spPr/>
      <dgm:t>
        <a:bodyPr/>
        <a:lstStyle/>
        <a:p>
          <a:r>
            <a:rPr lang="ru-RU" sz="2000" dirty="0" smtClean="0">
              <a:solidFill>
                <a:srgbClr val="030F11"/>
              </a:solidFill>
              <a:latin typeface="Times New Roman" pitchFamily="18" charset="0"/>
              <a:cs typeface="Times New Roman" pitchFamily="18" charset="0"/>
            </a:rPr>
            <a:t>обеспечение сбалансированности и устойчивости бюджета;</a:t>
          </a:r>
          <a:endParaRPr lang="ru-RU" sz="2000" dirty="0">
            <a:solidFill>
              <a:srgbClr val="030F11"/>
            </a:solidFill>
            <a:latin typeface="Times New Roman" pitchFamily="18" charset="0"/>
            <a:cs typeface="Times New Roman" pitchFamily="18" charset="0"/>
          </a:endParaRPr>
        </a:p>
      </dgm:t>
    </dgm:pt>
    <dgm:pt modelId="{DD2B2C71-0D47-448A-BE01-1841D073C176}" type="parTrans" cxnId="{FDC7B8E2-0057-4F9C-A5E5-D875C8758817}">
      <dgm:prSet/>
      <dgm:spPr/>
      <dgm:t>
        <a:bodyPr/>
        <a:lstStyle/>
        <a:p>
          <a:endParaRPr lang="ru-RU"/>
        </a:p>
      </dgm:t>
    </dgm:pt>
    <dgm:pt modelId="{DC210DB9-3B4A-4528-A04D-D15A94F5AA74}" type="sibTrans" cxnId="{FDC7B8E2-0057-4F9C-A5E5-D875C8758817}">
      <dgm:prSet/>
      <dgm:spPr/>
      <dgm:t>
        <a:bodyPr/>
        <a:lstStyle/>
        <a:p>
          <a:endParaRPr lang="ru-RU"/>
        </a:p>
      </dgm:t>
    </dgm:pt>
    <dgm:pt modelId="{02F0F8B6-22B9-4BE2-BA7F-0EA942929B8B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3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001B0758-93B9-4518-B27F-FFEC80A62B14}" type="parTrans" cxnId="{454F776A-4C33-45D6-839E-4670D4C8CA40}">
      <dgm:prSet/>
      <dgm:spPr/>
      <dgm:t>
        <a:bodyPr/>
        <a:lstStyle/>
        <a:p>
          <a:endParaRPr lang="ru-RU"/>
        </a:p>
      </dgm:t>
    </dgm:pt>
    <dgm:pt modelId="{D0D89B41-B38E-4B41-8CA6-31C2D66692F3}" type="sibTrans" cxnId="{454F776A-4C33-45D6-839E-4670D4C8CA40}">
      <dgm:prSet/>
      <dgm:spPr/>
      <dgm:t>
        <a:bodyPr/>
        <a:lstStyle/>
        <a:p>
          <a:endParaRPr lang="ru-RU"/>
        </a:p>
      </dgm:t>
    </dgm:pt>
    <dgm:pt modelId="{826E079F-BAF6-482A-9EC3-0362700B2019}">
      <dgm:prSet phldrT="[Текст]" custT="1"/>
      <dgm:spPr/>
      <dgm:t>
        <a:bodyPr/>
        <a:lstStyle/>
        <a:p>
          <a:r>
            <a:rPr lang="ru-RU" sz="2000" dirty="0" smtClean="0">
              <a:solidFill>
                <a:srgbClr val="030F11"/>
              </a:solidFill>
              <a:latin typeface="Times New Roman" pitchFamily="18" charset="0"/>
              <a:cs typeface="Times New Roman" pitchFamily="18" charset="0"/>
            </a:rPr>
            <a:t>повышение прозрачности и открытости в рамках ЕИС «Электронный бюджет».</a:t>
          </a:r>
          <a:endParaRPr lang="ru-RU" sz="2000" dirty="0">
            <a:solidFill>
              <a:srgbClr val="030F11"/>
            </a:solidFill>
            <a:latin typeface="Times New Roman" pitchFamily="18" charset="0"/>
            <a:cs typeface="Times New Roman" pitchFamily="18" charset="0"/>
          </a:endParaRPr>
        </a:p>
      </dgm:t>
    </dgm:pt>
    <dgm:pt modelId="{AD993696-893F-4F4F-9072-61B80E78FDA2}" type="parTrans" cxnId="{7173A6BE-C668-4163-A7C0-226CE025833C}">
      <dgm:prSet/>
      <dgm:spPr/>
      <dgm:t>
        <a:bodyPr/>
        <a:lstStyle/>
        <a:p>
          <a:endParaRPr lang="ru-RU"/>
        </a:p>
      </dgm:t>
    </dgm:pt>
    <dgm:pt modelId="{0CCFE229-CD91-4EF5-8E08-030CDA743A20}" type="sibTrans" cxnId="{7173A6BE-C668-4163-A7C0-226CE025833C}">
      <dgm:prSet/>
      <dgm:spPr/>
      <dgm:t>
        <a:bodyPr/>
        <a:lstStyle/>
        <a:p>
          <a:endParaRPr lang="ru-RU"/>
        </a:p>
      </dgm:t>
    </dgm:pt>
    <dgm:pt modelId="{35320DCE-79FC-4115-B4E0-C853B76EF0A6}" type="pres">
      <dgm:prSet presAssocID="{C01745A6-8214-47F3-9BBC-12D3BF5AD0E6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063059B-0D47-41D4-9EEA-F77598B00C61}" type="pres">
      <dgm:prSet presAssocID="{9DB274CD-A101-4B79-926A-D964F9BCD184}" presName="composite" presStyleCnt="0"/>
      <dgm:spPr/>
    </dgm:pt>
    <dgm:pt modelId="{D0DC0653-6F0F-42E8-9EC5-DC24385A9A47}" type="pres">
      <dgm:prSet presAssocID="{9DB274CD-A101-4B79-926A-D964F9BCD184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EEC509-4568-483B-956A-2B89F9BE25C5}" type="pres">
      <dgm:prSet presAssocID="{9DB274CD-A101-4B79-926A-D964F9BCD184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B39F3D-A95B-43AC-BEF7-51EDAF2EA89F}" type="pres">
      <dgm:prSet presAssocID="{7A51EE02-076D-4B3E-B3AF-25A21144F08A}" presName="sp" presStyleCnt="0"/>
      <dgm:spPr/>
    </dgm:pt>
    <dgm:pt modelId="{7E55D60F-E138-42B3-A375-5F63F235CB61}" type="pres">
      <dgm:prSet presAssocID="{1B8A8099-0388-4550-930E-1C63BF6DB27F}" presName="composite" presStyleCnt="0"/>
      <dgm:spPr/>
    </dgm:pt>
    <dgm:pt modelId="{F2A8CB4D-BADF-4ABB-9783-1E8DB6FA0279}" type="pres">
      <dgm:prSet presAssocID="{1B8A8099-0388-4550-930E-1C63BF6DB27F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7ACC9F-C8B5-4918-A500-E619943F6081}" type="pres">
      <dgm:prSet presAssocID="{1B8A8099-0388-4550-930E-1C63BF6DB27F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B15125-83F4-47A3-9C0A-BDE747DD4869}" type="pres">
      <dgm:prSet presAssocID="{964E9E40-E825-4EFB-B606-73294BE4B0F1}" presName="sp" presStyleCnt="0"/>
      <dgm:spPr/>
    </dgm:pt>
    <dgm:pt modelId="{756736DA-4416-48D7-B4C3-4E52CAF6E946}" type="pres">
      <dgm:prSet presAssocID="{02F0F8B6-22B9-4BE2-BA7F-0EA942929B8B}" presName="composite" presStyleCnt="0"/>
      <dgm:spPr/>
    </dgm:pt>
    <dgm:pt modelId="{7AEEF0FE-FE0E-4CDF-923B-27B971B22D09}" type="pres">
      <dgm:prSet presAssocID="{02F0F8B6-22B9-4BE2-BA7F-0EA942929B8B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BA7FEC-4E6C-4538-A7FA-D02A39545EA9}" type="pres">
      <dgm:prSet presAssocID="{02F0F8B6-22B9-4BE2-BA7F-0EA942929B8B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A070FCE-0D9A-464D-AEA8-550238BEBE05}" type="presOf" srcId="{02F0F8B6-22B9-4BE2-BA7F-0EA942929B8B}" destId="{7AEEF0FE-FE0E-4CDF-923B-27B971B22D09}" srcOrd="0" destOrd="0" presId="urn:microsoft.com/office/officeart/2005/8/layout/chevron2"/>
    <dgm:cxn modelId="{566F1F34-8FFF-40DC-B4F4-F4DAC58A78AE}" type="presOf" srcId="{826E079F-BAF6-482A-9EC3-0362700B2019}" destId="{15BA7FEC-4E6C-4538-A7FA-D02A39545EA9}" srcOrd="0" destOrd="0" presId="urn:microsoft.com/office/officeart/2005/8/layout/chevron2"/>
    <dgm:cxn modelId="{FDC7B8E2-0057-4F9C-A5E5-D875C8758817}" srcId="{1B8A8099-0388-4550-930E-1C63BF6DB27F}" destId="{1EF374FE-63D4-4A32-A5B2-0BB9451003B0}" srcOrd="0" destOrd="0" parTransId="{DD2B2C71-0D47-448A-BE01-1841D073C176}" sibTransId="{DC210DB9-3B4A-4528-A04D-D15A94F5AA74}"/>
    <dgm:cxn modelId="{22FDEAFA-5685-4D03-9E2E-FDDFDB73E8DA}" srcId="{C01745A6-8214-47F3-9BBC-12D3BF5AD0E6}" destId="{9DB274CD-A101-4B79-926A-D964F9BCD184}" srcOrd="0" destOrd="0" parTransId="{8A687D13-B278-4EFF-8147-E774B570581C}" sibTransId="{7A51EE02-076D-4B3E-B3AF-25A21144F08A}"/>
    <dgm:cxn modelId="{73A01722-BFD8-433E-B6D3-BB0E6863125C}" type="presOf" srcId="{C01745A6-8214-47F3-9BBC-12D3BF5AD0E6}" destId="{35320DCE-79FC-4115-B4E0-C853B76EF0A6}" srcOrd="0" destOrd="0" presId="urn:microsoft.com/office/officeart/2005/8/layout/chevron2"/>
    <dgm:cxn modelId="{DAA6C395-829E-4936-9401-BB7A0F7FD652}" type="presOf" srcId="{1B8A8099-0388-4550-930E-1C63BF6DB27F}" destId="{F2A8CB4D-BADF-4ABB-9783-1E8DB6FA0279}" srcOrd="0" destOrd="0" presId="urn:microsoft.com/office/officeart/2005/8/layout/chevron2"/>
    <dgm:cxn modelId="{7173A6BE-C668-4163-A7C0-226CE025833C}" srcId="{02F0F8B6-22B9-4BE2-BA7F-0EA942929B8B}" destId="{826E079F-BAF6-482A-9EC3-0362700B2019}" srcOrd="0" destOrd="0" parTransId="{AD993696-893F-4F4F-9072-61B80E78FDA2}" sibTransId="{0CCFE229-CD91-4EF5-8E08-030CDA743A20}"/>
    <dgm:cxn modelId="{F9FB0E2B-80A0-4EA2-8063-AADB62FD6BD3}" type="presOf" srcId="{9DB274CD-A101-4B79-926A-D964F9BCD184}" destId="{D0DC0653-6F0F-42E8-9EC5-DC24385A9A47}" srcOrd="0" destOrd="0" presId="urn:microsoft.com/office/officeart/2005/8/layout/chevron2"/>
    <dgm:cxn modelId="{454F776A-4C33-45D6-839E-4670D4C8CA40}" srcId="{C01745A6-8214-47F3-9BBC-12D3BF5AD0E6}" destId="{02F0F8B6-22B9-4BE2-BA7F-0EA942929B8B}" srcOrd="2" destOrd="0" parTransId="{001B0758-93B9-4518-B27F-FFEC80A62B14}" sibTransId="{D0D89B41-B38E-4B41-8CA6-31C2D66692F3}"/>
    <dgm:cxn modelId="{D74F5BE8-B187-43FC-BADB-EF9377E77694}" srcId="{C01745A6-8214-47F3-9BBC-12D3BF5AD0E6}" destId="{1B8A8099-0388-4550-930E-1C63BF6DB27F}" srcOrd="1" destOrd="0" parTransId="{3899F5F0-385C-425B-B4C2-4B822597B1B9}" sibTransId="{964E9E40-E825-4EFB-B606-73294BE4B0F1}"/>
    <dgm:cxn modelId="{70330149-31CB-4526-97B9-94AB73FA17C6}" type="presOf" srcId="{1EF374FE-63D4-4A32-A5B2-0BB9451003B0}" destId="{FA7ACC9F-C8B5-4918-A500-E619943F6081}" srcOrd="0" destOrd="0" presId="urn:microsoft.com/office/officeart/2005/8/layout/chevron2"/>
    <dgm:cxn modelId="{5AC8D477-4A38-4F54-A0C8-DAD6E75CE3AC}" srcId="{9DB274CD-A101-4B79-926A-D964F9BCD184}" destId="{BE14A0F0-ABE0-4573-84A1-A10073F3F274}" srcOrd="0" destOrd="0" parTransId="{AC23380F-C743-43DE-9DDD-6359014D9E85}" sibTransId="{CF4C5302-EF6B-4142-88BE-1884D1406B45}"/>
    <dgm:cxn modelId="{6B0BD748-ECEA-4121-899A-46EF57D4261E}" type="presOf" srcId="{BE14A0F0-ABE0-4573-84A1-A10073F3F274}" destId="{5FEEC509-4568-483B-956A-2B89F9BE25C5}" srcOrd="0" destOrd="0" presId="urn:microsoft.com/office/officeart/2005/8/layout/chevron2"/>
    <dgm:cxn modelId="{3CA539A2-CFB9-40FA-B528-61237B87084B}" type="presParOf" srcId="{35320DCE-79FC-4115-B4E0-C853B76EF0A6}" destId="{A063059B-0D47-41D4-9EEA-F77598B00C61}" srcOrd="0" destOrd="0" presId="urn:microsoft.com/office/officeart/2005/8/layout/chevron2"/>
    <dgm:cxn modelId="{52492AA0-A870-4350-A958-D872C5574B33}" type="presParOf" srcId="{A063059B-0D47-41D4-9EEA-F77598B00C61}" destId="{D0DC0653-6F0F-42E8-9EC5-DC24385A9A47}" srcOrd="0" destOrd="0" presId="urn:microsoft.com/office/officeart/2005/8/layout/chevron2"/>
    <dgm:cxn modelId="{D8CAD633-7915-4FD0-BE8F-29C87E4F59AA}" type="presParOf" srcId="{A063059B-0D47-41D4-9EEA-F77598B00C61}" destId="{5FEEC509-4568-483B-956A-2B89F9BE25C5}" srcOrd="1" destOrd="0" presId="urn:microsoft.com/office/officeart/2005/8/layout/chevron2"/>
    <dgm:cxn modelId="{98B37478-8791-4EFD-AE3B-40B5514E1EC1}" type="presParOf" srcId="{35320DCE-79FC-4115-B4E0-C853B76EF0A6}" destId="{42B39F3D-A95B-43AC-BEF7-51EDAF2EA89F}" srcOrd="1" destOrd="0" presId="urn:microsoft.com/office/officeart/2005/8/layout/chevron2"/>
    <dgm:cxn modelId="{34FABEDA-116B-4E90-A1EA-0AA4041B4CC4}" type="presParOf" srcId="{35320DCE-79FC-4115-B4E0-C853B76EF0A6}" destId="{7E55D60F-E138-42B3-A375-5F63F235CB61}" srcOrd="2" destOrd="0" presId="urn:microsoft.com/office/officeart/2005/8/layout/chevron2"/>
    <dgm:cxn modelId="{C13CC047-D299-4A09-8238-215D423A4946}" type="presParOf" srcId="{7E55D60F-E138-42B3-A375-5F63F235CB61}" destId="{F2A8CB4D-BADF-4ABB-9783-1E8DB6FA0279}" srcOrd="0" destOrd="0" presId="urn:microsoft.com/office/officeart/2005/8/layout/chevron2"/>
    <dgm:cxn modelId="{283B5B02-5912-4D67-99F4-4D899E07C115}" type="presParOf" srcId="{7E55D60F-E138-42B3-A375-5F63F235CB61}" destId="{FA7ACC9F-C8B5-4918-A500-E619943F6081}" srcOrd="1" destOrd="0" presId="urn:microsoft.com/office/officeart/2005/8/layout/chevron2"/>
    <dgm:cxn modelId="{55C9DECB-9B8B-448F-865A-BF4C857A9DA5}" type="presParOf" srcId="{35320DCE-79FC-4115-B4E0-C853B76EF0A6}" destId="{CEB15125-83F4-47A3-9C0A-BDE747DD4869}" srcOrd="3" destOrd="0" presId="urn:microsoft.com/office/officeart/2005/8/layout/chevron2"/>
    <dgm:cxn modelId="{CDD6E6D2-A7A8-48C5-9EE3-A603B56AD841}" type="presParOf" srcId="{35320DCE-79FC-4115-B4E0-C853B76EF0A6}" destId="{756736DA-4416-48D7-B4C3-4E52CAF6E946}" srcOrd="4" destOrd="0" presId="urn:microsoft.com/office/officeart/2005/8/layout/chevron2"/>
    <dgm:cxn modelId="{7E46FC9D-0349-4BA5-A249-F4B65994A0D2}" type="presParOf" srcId="{756736DA-4416-48D7-B4C3-4E52CAF6E946}" destId="{7AEEF0FE-FE0E-4CDF-923B-27B971B22D09}" srcOrd="0" destOrd="0" presId="urn:microsoft.com/office/officeart/2005/8/layout/chevron2"/>
    <dgm:cxn modelId="{ACE1C014-7157-4AAF-99C0-A26B68688056}" type="presParOf" srcId="{756736DA-4416-48D7-B4C3-4E52CAF6E946}" destId="{15BA7FEC-4E6C-4538-A7FA-D02A39545EA9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FC6C19A-D1BD-4EEE-A9DA-3D764B463C87}" type="doc">
      <dgm:prSet loTypeId="urn:microsoft.com/office/officeart/2005/8/layout/radial4" loCatId="relationship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6F6A84F-1E1E-4195-92C9-572143452F44}">
      <dgm:prSet phldrT="[Текст]" custT="1"/>
      <dgm:spPr>
        <a:solidFill>
          <a:srgbClr val="C4D2F8"/>
        </a:solidFill>
        <a:ln>
          <a:noFill/>
        </a:ln>
        <a:effectLst>
          <a:outerShdw blurRad="57785" dist="33020" dir="318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brightRoom" dir="t">
            <a:rot lat="0" lon="0" rev="600000"/>
          </a:lightRig>
        </a:scene3d>
        <a:sp3d prstMaterial="metal">
          <a:bevelT w="38100" h="57150" prst="angle"/>
        </a:sp3d>
      </dgm:spPr>
      <dgm:t>
        <a:bodyPr/>
        <a:lstStyle/>
        <a:p>
          <a:r>
            <a:rPr lang="ru-RU" sz="28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Рост бюджетных поступлений</a:t>
          </a:r>
          <a:endParaRPr lang="ru-RU" sz="2800" b="1" dirty="0">
            <a:solidFill>
              <a:srgbClr val="7030A0"/>
            </a:solidFill>
            <a:latin typeface="Times New Roman" pitchFamily="18" charset="0"/>
            <a:cs typeface="Times New Roman" pitchFamily="18" charset="0"/>
          </a:endParaRPr>
        </a:p>
      </dgm:t>
    </dgm:pt>
    <dgm:pt modelId="{DFE59D5E-A65F-4A12-9E18-E47696C92CC9}" type="parTrans" cxnId="{6AB2BBB0-DE8A-45BF-BDC4-87EB85E815C1}">
      <dgm:prSet/>
      <dgm:spPr/>
      <dgm:t>
        <a:bodyPr/>
        <a:lstStyle/>
        <a:p>
          <a:endParaRPr lang="ru-RU"/>
        </a:p>
      </dgm:t>
    </dgm:pt>
    <dgm:pt modelId="{22B8F3B6-3BCC-420E-8EAB-B3D0DF388A1C}" type="sibTrans" cxnId="{6AB2BBB0-DE8A-45BF-BDC4-87EB85E815C1}">
      <dgm:prSet/>
      <dgm:spPr/>
      <dgm:t>
        <a:bodyPr/>
        <a:lstStyle/>
        <a:p>
          <a:endParaRPr lang="ru-RU"/>
        </a:p>
      </dgm:t>
    </dgm:pt>
    <dgm:pt modelId="{75405E68-8BA9-4C9C-AC7E-7D0B0C75F08D}">
      <dgm:prSet phldrT="[Текст]" custT="1"/>
      <dgm:spPr>
        <a:solidFill>
          <a:srgbClr val="C4D2F8"/>
        </a:solidFill>
        <a:ln>
          <a:noFill/>
        </a:ln>
        <a:effectLst>
          <a:innerShdw blurRad="63500" dist="50800" dir="5400000">
            <a:prstClr val="black">
              <a:alpha val="50000"/>
            </a:prstClr>
          </a:innerShdw>
        </a:effectLst>
        <a:scene3d>
          <a:camera prst="orthographicFront">
            <a:rot lat="0" lon="0" rev="0"/>
          </a:camera>
          <a:lightRig rig="brightRoom" dir="t">
            <a:rot lat="0" lon="0" rev="600000"/>
          </a:lightRig>
        </a:scene3d>
        <a:sp3d prstMaterial="metal">
          <a:bevelT w="38100" h="57150" prst="angle"/>
        </a:sp3d>
      </dgm:spPr>
      <dgm:t>
        <a:bodyPr/>
        <a:lstStyle/>
        <a:p>
          <a:r>
            <a:rPr lang="ru-RU" sz="20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Выполнение плановых показателей доходов</a:t>
          </a:r>
        </a:p>
      </dgm:t>
    </dgm:pt>
    <dgm:pt modelId="{A0334900-94EB-4B1C-A4C1-BE8D55C96165}" type="parTrans" cxnId="{39B41CC8-34DE-44B2-A74F-76D61F64CAF4}">
      <dgm:prSet/>
      <dgm:spPr>
        <a:scene3d>
          <a:camera prst="orthographicFront"/>
          <a:lightRig rig="flat" dir="t"/>
        </a:scene3d>
        <a:sp3d z="-190500" prstMaterial="plastic">
          <a:bevelT w="50800" h="50800" prst="angle"/>
          <a:bevelB w="25400" h="25400" prst="angle"/>
        </a:sp3d>
      </dgm:spPr>
      <dgm:t>
        <a:bodyPr/>
        <a:lstStyle/>
        <a:p>
          <a:endParaRPr lang="ru-RU"/>
        </a:p>
      </dgm:t>
    </dgm:pt>
    <dgm:pt modelId="{AAE562C6-EB47-449E-B862-2459F0287A0B}" type="sibTrans" cxnId="{39B41CC8-34DE-44B2-A74F-76D61F64CAF4}">
      <dgm:prSet/>
      <dgm:spPr/>
      <dgm:t>
        <a:bodyPr/>
        <a:lstStyle/>
        <a:p>
          <a:endParaRPr lang="ru-RU"/>
        </a:p>
      </dgm:t>
    </dgm:pt>
    <dgm:pt modelId="{13522294-BC0F-431A-8A53-3ECCEDCC1BD5}">
      <dgm:prSet phldrT="[Текст]" custT="1"/>
      <dgm:spPr>
        <a:solidFill>
          <a:srgbClr val="C4D2F8"/>
        </a:solidFill>
        <a:ln>
          <a:noFill/>
        </a:ln>
        <a:effectLst>
          <a:outerShdw blurRad="57785" dist="33020" dir="318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brightRoom" dir="t">
            <a:rot lat="0" lon="0" rev="600000"/>
          </a:lightRig>
        </a:scene3d>
        <a:sp3d prstMaterial="metal">
          <a:bevelT w="38100" h="57150" prst="angle"/>
        </a:sp3d>
      </dgm:spPr>
      <dgm:t>
        <a:bodyPr/>
        <a:lstStyle/>
        <a:p>
          <a:r>
            <a:rPr lang="ru-RU" sz="20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Эффективное управление имущественными и земельными активами</a:t>
          </a:r>
          <a:endParaRPr lang="ru-RU" sz="2000" b="1" dirty="0">
            <a:solidFill>
              <a:srgbClr val="7030A0"/>
            </a:solidFill>
            <a:latin typeface="Times New Roman" pitchFamily="18" charset="0"/>
            <a:cs typeface="Times New Roman" pitchFamily="18" charset="0"/>
          </a:endParaRPr>
        </a:p>
      </dgm:t>
    </dgm:pt>
    <dgm:pt modelId="{5E825835-D217-494A-9CD6-D42ED7237683}" type="parTrans" cxnId="{028480AA-29A6-4C83-B5E7-2C762269A07B}">
      <dgm:prSet/>
      <dgm:spPr>
        <a:scene3d>
          <a:camera prst="orthographicFront"/>
          <a:lightRig rig="flat" dir="t"/>
        </a:scene3d>
        <a:sp3d z="-190500" prstMaterial="plastic">
          <a:bevelT w="50800" h="50800" prst="angle"/>
          <a:bevelB w="25400" h="25400" prst="angle"/>
        </a:sp3d>
      </dgm:spPr>
      <dgm:t>
        <a:bodyPr/>
        <a:lstStyle/>
        <a:p>
          <a:endParaRPr lang="ru-RU"/>
        </a:p>
      </dgm:t>
    </dgm:pt>
    <dgm:pt modelId="{9ECFF156-3D3F-421B-AE2D-17949FCD3875}" type="sibTrans" cxnId="{028480AA-29A6-4C83-B5E7-2C762269A07B}">
      <dgm:prSet/>
      <dgm:spPr/>
      <dgm:t>
        <a:bodyPr/>
        <a:lstStyle/>
        <a:p>
          <a:endParaRPr lang="ru-RU"/>
        </a:p>
      </dgm:t>
    </dgm:pt>
    <dgm:pt modelId="{F06FE77E-125C-4473-889B-2D89AC2FC0CD}">
      <dgm:prSet custT="1"/>
      <dgm:spPr>
        <a:solidFill>
          <a:srgbClr val="C4D2F8"/>
        </a:solidFill>
        <a:ln>
          <a:noFill/>
        </a:ln>
        <a:effectLst>
          <a:outerShdw blurRad="57785" dist="33020" dir="318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brightRoom" dir="t">
            <a:rot lat="0" lon="0" rev="600000"/>
          </a:lightRig>
        </a:scene3d>
        <a:sp3d prstMaterial="metal">
          <a:bevelT w="38100" h="57150" prst="angle"/>
        </a:sp3d>
      </dgm:spPr>
      <dgm:t>
        <a:bodyPr/>
        <a:lstStyle/>
        <a:p>
          <a:r>
            <a:rPr lang="ru-RU" sz="20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Проведение оценки социальной, </a:t>
          </a:r>
          <a:r>
            <a:rPr lang="ru-RU" sz="2000" b="1" dirty="0" err="1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экономи-ческой</a:t>
          </a:r>
          <a:r>
            <a:rPr lang="ru-RU" sz="20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 и бюджетной эффективности налоговых льгот и отмена неэффективных налоговых льгот</a:t>
          </a:r>
          <a:endParaRPr lang="ru-RU" sz="2000" b="1" dirty="0">
            <a:solidFill>
              <a:srgbClr val="7030A0"/>
            </a:solidFill>
            <a:latin typeface="Times New Roman" pitchFamily="18" charset="0"/>
            <a:cs typeface="Times New Roman" pitchFamily="18" charset="0"/>
          </a:endParaRPr>
        </a:p>
      </dgm:t>
    </dgm:pt>
    <dgm:pt modelId="{9AD56110-C2C6-4E41-B6B3-DFAFFABF8D0E}" type="parTrans" cxnId="{D67442FE-F799-429D-9300-0CCC3C062DC2}">
      <dgm:prSet/>
      <dgm:spPr>
        <a:scene3d>
          <a:camera prst="orthographicFront"/>
          <a:lightRig rig="flat" dir="t"/>
        </a:scene3d>
        <a:sp3d z="-190500" prstMaterial="plastic">
          <a:bevelT w="50800" h="50800" prst="angle"/>
          <a:bevelB w="25400" h="25400" prst="angle"/>
        </a:sp3d>
      </dgm:spPr>
      <dgm:t>
        <a:bodyPr/>
        <a:lstStyle/>
        <a:p>
          <a:endParaRPr lang="ru-RU"/>
        </a:p>
      </dgm:t>
    </dgm:pt>
    <dgm:pt modelId="{E44661FA-159E-4CE1-AD32-EA2257D1DD3C}" type="sibTrans" cxnId="{D67442FE-F799-429D-9300-0CCC3C062DC2}">
      <dgm:prSet/>
      <dgm:spPr/>
      <dgm:t>
        <a:bodyPr/>
        <a:lstStyle/>
        <a:p>
          <a:endParaRPr lang="ru-RU"/>
        </a:p>
      </dgm:t>
    </dgm:pt>
    <dgm:pt modelId="{30F0DC53-868C-413D-87F4-DC3C8A3A29F8}" type="pres">
      <dgm:prSet presAssocID="{FFC6C19A-D1BD-4EEE-A9DA-3D764B463C87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27A45E5-BB97-484B-AA0B-C69506AEA082}" type="pres">
      <dgm:prSet presAssocID="{36F6A84F-1E1E-4195-92C9-572143452F44}" presName="centerShape" presStyleLbl="node0" presStyleIdx="0" presStyleCnt="1" custScaleX="102970" custLinFactNeighborX="183" custLinFactNeighborY="-658"/>
      <dgm:spPr/>
      <dgm:t>
        <a:bodyPr/>
        <a:lstStyle/>
        <a:p>
          <a:endParaRPr lang="ru-RU"/>
        </a:p>
      </dgm:t>
    </dgm:pt>
    <dgm:pt modelId="{98E2C0D9-682E-4E28-9427-5863FC5BA4B9}" type="pres">
      <dgm:prSet presAssocID="{9AD56110-C2C6-4E41-B6B3-DFAFFABF8D0E}" presName="parTrans" presStyleLbl="bgSibTrans2D1" presStyleIdx="0" presStyleCnt="3" custLinFactNeighborX="3246" custLinFactNeighborY="10473"/>
      <dgm:spPr/>
      <dgm:t>
        <a:bodyPr/>
        <a:lstStyle/>
        <a:p>
          <a:endParaRPr lang="ru-RU"/>
        </a:p>
      </dgm:t>
    </dgm:pt>
    <dgm:pt modelId="{D1018164-CA12-4A3A-BE33-CD5DA57461E2}" type="pres">
      <dgm:prSet presAssocID="{F06FE77E-125C-4473-889B-2D89AC2FC0CD}" presName="node" presStyleLbl="node1" presStyleIdx="0" presStyleCnt="3" custScaleX="113586" custScaleY="1338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5CC65D-D232-4430-A106-2538A1FDC01E}" type="pres">
      <dgm:prSet presAssocID="{A0334900-94EB-4B1C-A4C1-BE8D55C96165}" presName="parTrans" presStyleLbl="bgSibTrans2D1" presStyleIdx="1" presStyleCnt="3" custLinFactNeighborX="-1450" custLinFactNeighborY="15289"/>
      <dgm:spPr/>
      <dgm:t>
        <a:bodyPr/>
        <a:lstStyle/>
        <a:p>
          <a:endParaRPr lang="ru-RU"/>
        </a:p>
      </dgm:t>
    </dgm:pt>
    <dgm:pt modelId="{89E414C2-0460-455A-B3CB-6FA184DD64F8}" type="pres">
      <dgm:prSet presAssocID="{75405E68-8BA9-4C9C-AC7E-7D0B0C75F08D}" presName="node" presStyleLbl="node1" presStyleIdx="1" presStyleCnt="3" custRadScaleRad="96136" custRadScaleInc="-147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A402878-CAA7-4FB6-A9BC-F5706D6AD8C9}" type="pres">
      <dgm:prSet presAssocID="{5E825835-D217-494A-9CD6-D42ED7237683}" presName="parTrans" presStyleLbl="bgSibTrans2D1" presStyleIdx="2" presStyleCnt="3" custLinFactNeighborX="-4539" custLinFactNeighborY="1670"/>
      <dgm:spPr/>
      <dgm:t>
        <a:bodyPr/>
        <a:lstStyle/>
        <a:p>
          <a:endParaRPr lang="ru-RU"/>
        </a:p>
      </dgm:t>
    </dgm:pt>
    <dgm:pt modelId="{140C329E-2AE1-4BBD-BFE4-298545D3C13F}" type="pres">
      <dgm:prSet presAssocID="{13522294-BC0F-431A-8A53-3ECCEDCC1BD5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C52DF5F-52D8-450B-9557-6F858260CBA7}" type="presOf" srcId="{9AD56110-C2C6-4E41-B6B3-DFAFFABF8D0E}" destId="{98E2C0D9-682E-4E28-9427-5863FC5BA4B9}" srcOrd="0" destOrd="0" presId="urn:microsoft.com/office/officeart/2005/8/layout/radial4"/>
    <dgm:cxn modelId="{CDAD0F98-C207-4B50-9990-9FE333A0D30A}" type="presOf" srcId="{36F6A84F-1E1E-4195-92C9-572143452F44}" destId="{427A45E5-BB97-484B-AA0B-C69506AEA082}" srcOrd="0" destOrd="0" presId="urn:microsoft.com/office/officeart/2005/8/layout/radial4"/>
    <dgm:cxn modelId="{E7C1833E-E363-4A03-B779-E6BB78408E94}" type="presOf" srcId="{FFC6C19A-D1BD-4EEE-A9DA-3D764B463C87}" destId="{30F0DC53-868C-413D-87F4-DC3C8A3A29F8}" srcOrd="0" destOrd="0" presId="urn:microsoft.com/office/officeart/2005/8/layout/radial4"/>
    <dgm:cxn modelId="{6AB2BBB0-DE8A-45BF-BDC4-87EB85E815C1}" srcId="{FFC6C19A-D1BD-4EEE-A9DA-3D764B463C87}" destId="{36F6A84F-1E1E-4195-92C9-572143452F44}" srcOrd="0" destOrd="0" parTransId="{DFE59D5E-A65F-4A12-9E18-E47696C92CC9}" sibTransId="{22B8F3B6-3BCC-420E-8EAB-B3D0DF388A1C}"/>
    <dgm:cxn modelId="{6F8874F9-503F-490B-A3D4-2562F293D1BA}" type="presOf" srcId="{5E825835-D217-494A-9CD6-D42ED7237683}" destId="{7A402878-CAA7-4FB6-A9BC-F5706D6AD8C9}" srcOrd="0" destOrd="0" presId="urn:microsoft.com/office/officeart/2005/8/layout/radial4"/>
    <dgm:cxn modelId="{28CBBB21-7C42-4B85-935D-E3FBD264CEBD}" type="presOf" srcId="{F06FE77E-125C-4473-889B-2D89AC2FC0CD}" destId="{D1018164-CA12-4A3A-BE33-CD5DA57461E2}" srcOrd="0" destOrd="0" presId="urn:microsoft.com/office/officeart/2005/8/layout/radial4"/>
    <dgm:cxn modelId="{86067608-D126-42E0-8D70-F81FEC41442C}" type="presOf" srcId="{13522294-BC0F-431A-8A53-3ECCEDCC1BD5}" destId="{140C329E-2AE1-4BBD-BFE4-298545D3C13F}" srcOrd="0" destOrd="0" presId="urn:microsoft.com/office/officeart/2005/8/layout/radial4"/>
    <dgm:cxn modelId="{39B41CC8-34DE-44B2-A74F-76D61F64CAF4}" srcId="{36F6A84F-1E1E-4195-92C9-572143452F44}" destId="{75405E68-8BA9-4C9C-AC7E-7D0B0C75F08D}" srcOrd="1" destOrd="0" parTransId="{A0334900-94EB-4B1C-A4C1-BE8D55C96165}" sibTransId="{AAE562C6-EB47-449E-B862-2459F0287A0B}"/>
    <dgm:cxn modelId="{A4E17465-3839-44D2-A9D8-A60BA46DE57E}" type="presOf" srcId="{A0334900-94EB-4B1C-A4C1-BE8D55C96165}" destId="{315CC65D-D232-4430-A106-2538A1FDC01E}" srcOrd="0" destOrd="0" presId="urn:microsoft.com/office/officeart/2005/8/layout/radial4"/>
    <dgm:cxn modelId="{30640459-291B-407C-BF83-A2F55C1E2043}" type="presOf" srcId="{75405E68-8BA9-4C9C-AC7E-7D0B0C75F08D}" destId="{89E414C2-0460-455A-B3CB-6FA184DD64F8}" srcOrd="0" destOrd="0" presId="urn:microsoft.com/office/officeart/2005/8/layout/radial4"/>
    <dgm:cxn modelId="{028480AA-29A6-4C83-B5E7-2C762269A07B}" srcId="{36F6A84F-1E1E-4195-92C9-572143452F44}" destId="{13522294-BC0F-431A-8A53-3ECCEDCC1BD5}" srcOrd="2" destOrd="0" parTransId="{5E825835-D217-494A-9CD6-D42ED7237683}" sibTransId="{9ECFF156-3D3F-421B-AE2D-17949FCD3875}"/>
    <dgm:cxn modelId="{D67442FE-F799-429D-9300-0CCC3C062DC2}" srcId="{36F6A84F-1E1E-4195-92C9-572143452F44}" destId="{F06FE77E-125C-4473-889B-2D89AC2FC0CD}" srcOrd="0" destOrd="0" parTransId="{9AD56110-C2C6-4E41-B6B3-DFAFFABF8D0E}" sibTransId="{E44661FA-159E-4CE1-AD32-EA2257D1DD3C}"/>
    <dgm:cxn modelId="{81557CB0-DBA8-413E-AD97-1F013589CC92}" type="presParOf" srcId="{30F0DC53-868C-413D-87F4-DC3C8A3A29F8}" destId="{427A45E5-BB97-484B-AA0B-C69506AEA082}" srcOrd="0" destOrd="0" presId="urn:microsoft.com/office/officeart/2005/8/layout/radial4"/>
    <dgm:cxn modelId="{76ABF6C7-A870-46D5-9619-6912044F250C}" type="presParOf" srcId="{30F0DC53-868C-413D-87F4-DC3C8A3A29F8}" destId="{98E2C0D9-682E-4E28-9427-5863FC5BA4B9}" srcOrd="1" destOrd="0" presId="urn:microsoft.com/office/officeart/2005/8/layout/radial4"/>
    <dgm:cxn modelId="{CC9B80E4-0756-42BB-B5A7-5870AD3A46DB}" type="presParOf" srcId="{30F0DC53-868C-413D-87F4-DC3C8A3A29F8}" destId="{D1018164-CA12-4A3A-BE33-CD5DA57461E2}" srcOrd="2" destOrd="0" presId="urn:microsoft.com/office/officeart/2005/8/layout/radial4"/>
    <dgm:cxn modelId="{32CAD69C-82FD-4173-A47E-86F62326D129}" type="presParOf" srcId="{30F0DC53-868C-413D-87F4-DC3C8A3A29F8}" destId="{315CC65D-D232-4430-A106-2538A1FDC01E}" srcOrd="3" destOrd="0" presId="urn:microsoft.com/office/officeart/2005/8/layout/radial4"/>
    <dgm:cxn modelId="{4DB01AE5-1F44-4AF2-BD35-CD3969F77E11}" type="presParOf" srcId="{30F0DC53-868C-413D-87F4-DC3C8A3A29F8}" destId="{89E414C2-0460-455A-B3CB-6FA184DD64F8}" srcOrd="4" destOrd="0" presId="urn:microsoft.com/office/officeart/2005/8/layout/radial4"/>
    <dgm:cxn modelId="{3DA35A6C-C564-4628-82E8-181BCDE99986}" type="presParOf" srcId="{30F0DC53-868C-413D-87F4-DC3C8A3A29F8}" destId="{7A402878-CAA7-4FB6-A9BC-F5706D6AD8C9}" srcOrd="5" destOrd="0" presId="urn:microsoft.com/office/officeart/2005/8/layout/radial4"/>
    <dgm:cxn modelId="{1C9DFEE9-1991-4F28-AD1C-3AB589612EDB}" type="presParOf" srcId="{30F0DC53-868C-413D-87F4-DC3C8A3A29F8}" destId="{140C329E-2AE1-4BBD-BFE4-298545D3C13F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B396C3B-12A9-414B-83E5-872C9E50D245}" type="doc">
      <dgm:prSet loTypeId="urn:microsoft.com/office/officeart/2005/8/layout/radial6" loCatId="cycle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ru-RU"/>
        </a:p>
      </dgm:t>
    </dgm:pt>
    <dgm:pt modelId="{184DA57D-F5B9-4B0A-81DB-BFF5743DF28D}">
      <dgm:prSet phldrT="[Текст]" custT="1"/>
      <dgm:spPr/>
      <dgm:t>
        <a:bodyPr/>
        <a:lstStyle/>
        <a:p>
          <a:r>
            <a:rPr lang="ru-RU" sz="2400" b="1" dirty="0" smtClean="0">
              <a:solidFill>
                <a:srgbClr val="030F11"/>
              </a:solidFill>
              <a:latin typeface="Times New Roman" pitchFamily="18" charset="0"/>
              <a:cs typeface="Times New Roman" pitchFamily="18" charset="0"/>
            </a:rPr>
            <a:t>Повышение эффективности бюджетных расходов</a:t>
          </a:r>
          <a:endParaRPr lang="ru-RU" sz="2400" b="1" dirty="0">
            <a:solidFill>
              <a:srgbClr val="030F11"/>
            </a:solidFill>
            <a:latin typeface="Times New Roman" pitchFamily="18" charset="0"/>
            <a:cs typeface="Times New Roman" pitchFamily="18" charset="0"/>
          </a:endParaRPr>
        </a:p>
      </dgm:t>
    </dgm:pt>
    <dgm:pt modelId="{D8110396-62AE-4C5A-BD9F-78923E3C5DC0}" type="parTrans" cxnId="{197DD7CD-3248-4F80-865D-0F7F723F0515}">
      <dgm:prSet/>
      <dgm:spPr/>
      <dgm:t>
        <a:bodyPr/>
        <a:lstStyle/>
        <a:p>
          <a:endParaRPr lang="ru-RU"/>
        </a:p>
      </dgm:t>
    </dgm:pt>
    <dgm:pt modelId="{9A87D320-87D3-4451-A11E-7E716A072CE7}" type="sibTrans" cxnId="{197DD7CD-3248-4F80-865D-0F7F723F0515}">
      <dgm:prSet/>
      <dgm:spPr/>
      <dgm:t>
        <a:bodyPr/>
        <a:lstStyle/>
        <a:p>
          <a:endParaRPr lang="ru-RU"/>
        </a:p>
      </dgm:t>
    </dgm:pt>
    <dgm:pt modelId="{8C6B28F2-4CDA-4681-B3EC-C0BC60DC9825}">
      <dgm:prSet phldrT="[Текст]" custT="1"/>
      <dgm:spPr/>
      <dgm:t>
        <a:bodyPr/>
        <a:lstStyle/>
        <a:p>
          <a:r>
            <a:rPr lang="ru-RU" sz="2000" dirty="0" smtClean="0">
              <a:solidFill>
                <a:srgbClr val="030F11"/>
              </a:solidFill>
              <a:latin typeface="Times New Roman" pitchFamily="18" charset="0"/>
              <a:cs typeface="Times New Roman" pitchFamily="18" charset="0"/>
            </a:rPr>
            <a:t>Формирование бюджетных параметров, исходя из реальных финансовых возможностей бюджета</a:t>
          </a:r>
          <a:endParaRPr lang="ru-RU" sz="2000" dirty="0">
            <a:solidFill>
              <a:srgbClr val="030F11"/>
            </a:solidFill>
            <a:latin typeface="Times New Roman" pitchFamily="18" charset="0"/>
            <a:cs typeface="Times New Roman" pitchFamily="18" charset="0"/>
          </a:endParaRPr>
        </a:p>
      </dgm:t>
    </dgm:pt>
    <dgm:pt modelId="{03E2AFC4-483F-4D90-B011-6C7069715EDC}" type="parTrans" cxnId="{1438775A-FBD3-4E09-AE96-A1E795C7410D}">
      <dgm:prSet/>
      <dgm:spPr/>
      <dgm:t>
        <a:bodyPr/>
        <a:lstStyle/>
        <a:p>
          <a:endParaRPr lang="ru-RU"/>
        </a:p>
      </dgm:t>
    </dgm:pt>
    <dgm:pt modelId="{7FA9BD0C-6A40-41EC-97AF-67E9300CF5CD}" type="sibTrans" cxnId="{1438775A-FBD3-4E09-AE96-A1E795C7410D}">
      <dgm:prSet/>
      <dgm:spPr/>
      <dgm:t>
        <a:bodyPr/>
        <a:lstStyle/>
        <a:p>
          <a:endParaRPr lang="ru-RU"/>
        </a:p>
      </dgm:t>
    </dgm:pt>
    <dgm:pt modelId="{3A0BF5DD-4185-4B60-8571-E5DAE94B223D}">
      <dgm:prSet phldrT="[Текст]" custT="1"/>
      <dgm:spPr/>
      <dgm:t>
        <a:bodyPr/>
        <a:lstStyle/>
        <a:p>
          <a:r>
            <a:rPr lang="ru-RU" sz="2000" dirty="0" smtClean="0">
              <a:solidFill>
                <a:srgbClr val="030F11"/>
              </a:solidFill>
              <a:latin typeface="Times New Roman" pitchFamily="18" charset="0"/>
              <a:cs typeface="Times New Roman" pitchFamily="18" charset="0"/>
            </a:rPr>
            <a:t>Поэтапное снижение просроченной кредиторской задолженности</a:t>
          </a:r>
          <a:endParaRPr lang="ru-RU" sz="2000" dirty="0">
            <a:solidFill>
              <a:srgbClr val="030F11"/>
            </a:solidFill>
            <a:latin typeface="Times New Roman" pitchFamily="18" charset="0"/>
            <a:cs typeface="Times New Roman" pitchFamily="18" charset="0"/>
          </a:endParaRPr>
        </a:p>
      </dgm:t>
    </dgm:pt>
    <dgm:pt modelId="{49B4BA54-E497-4EBF-9F16-4A4B7843B4E7}" type="parTrans" cxnId="{9E2B0949-A8B9-4038-8C00-C38C31A8BEBF}">
      <dgm:prSet/>
      <dgm:spPr/>
      <dgm:t>
        <a:bodyPr/>
        <a:lstStyle/>
        <a:p>
          <a:endParaRPr lang="ru-RU"/>
        </a:p>
      </dgm:t>
    </dgm:pt>
    <dgm:pt modelId="{0488F1FA-5985-4BC0-B6B7-74508939ADAF}" type="sibTrans" cxnId="{9E2B0949-A8B9-4038-8C00-C38C31A8BEBF}">
      <dgm:prSet/>
      <dgm:spPr/>
      <dgm:t>
        <a:bodyPr/>
        <a:lstStyle/>
        <a:p>
          <a:endParaRPr lang="ru-RU"/>
        </a:p>
      </dgm:t>
    </dgm:pt>
    <dgm:pt modelId="{D4A10774-69EC-44FC-9146-E87901B8C3DC}">
      <dgm:prSet custT="1"/>
      <dgm:spPr/>
      <dgm:t>
        <a:bodyPr/>
        <a:lstStyle/>
        <a:p>
          <a:r>
            <a:rPr lang="ru-RU" sz="2000" dirty="0" smtClean="0">
              <a:solidFill>
                <a:srgbClr val="04171A"/>
              </a:solidFill>
              <a:latin typeface="Times New Roman" pitchFamily="18" charset="0"/>
              <a:cs typeface="Times New Roman" pitchFamily="18" charset="0"/>
            </a:rPr>
            <a:t>Безусловное исполнение  действующих расходных обязательств</a:t>
          </a:r>
          <a:endParaRPr lang="ru-RU" sz="2000" dirty="0">
            <a:solidFill>
              <a:srgbClr val="04171A"/>
            </a:solidFill>
            <a:latin typeface="Times New Roman" pitchFamily="18" charset="0"/>
            <a:cs typeface="Times New Roman" pitchFamily="18" charset="0"/>
          </a:endParaRPr>
        </a:p>
      </dgm:t>
    </dgm:pt>
    <dgm:pt modelId="{C71FE286-6942-41DD-BAFE-7E71049FA8B1}" type="parTrans" cxnId="{59AEDF1D-0848-4D44-BF14-424E3F2318F9}">
      <dgm:prSet/>
      <dgm:spPr/>
      <dgm:t>
        <a:bodyPr/>
        <a:lstStyle/>
        <a:p>
          <a:endParaRPr lang="ru-RU"/>
        </a:p>
      </dgm:t>
    </dgm:pt>
    <dgm:pt modelId="{D54EBC4D-B500-478A-ABCD-6248AAC10D1F}" type="sibTrans" cxnId="{59AEDF1D-0848-4D44-BF14-424E3F2318F9}">
      <dgm:prSet/>
      <dgm:spPr/>
      <dgm:t>
        <a:bodyPr/>
        <a:lstStyle/>
        <a:p>
          <a:endParaRPr lang="ru-RU"/>
        </a:p>
      </dgm:t>
    </dgm:pt>
    <dgm:pt modelId="{5A09A97D-76AC-4A96-8405-ABC020D8A557}">
      <dgm:prSet custT="1"/>
      <dgm:spPr/>
      <dgm:t>
        <a:bodyPr/>
        <a:lstStyle/>
        <a:p>
          <a:r>
            <a:rPr lang="ru-RU" sz="2000" dirty="0" smtClean="0">
              <a:solidFill>
                <a:srgbClr val="04171A"/>
              </a:solidFill>
              <a:latin typeface="Times New Roman" pitchFamily="18" charset="0"/>
              <a:cs typeface="Times New Roman" pitchFamily="18" charset="0"/>
            </a:rPr>
            <a:t>Недопущение принятия новых бюджетных обязательств, не обеспеченных доходными источниками</a:t>
          </a:r>
          <a:endParaRPr lang="ru-RU" sz="2000" dirty="0">
            <a:solidFill>
              <a:srgbClr val="04171A"/>
            </a:solidFill>
            <a:latin typeface="Times New Roman" pitchFamily="18" charset="0"/>
            <a:cs typeface="Times New Roman" pitchFamily="18" charset="0"/>
          </a:endParaRPr>
        </a:p>
      </dgm:t>
    </dgm:pt>
    <dgm:pt modelId="{2C316FF8-5D54-46F8-B58F-760B29B84BDB}" type="parTrans" cxnId="{494C2D82-795A-49D9-90D8-42B0633B9BC7}">
      <dgm:prSet/>
      <dgm:spPr/>
      <dgm:t>
        <a:bodyPr/>
        <a:lstStyle/>
        <a:p>
          <a:endParaRPr lang="ru-RU"/>
        </a:p>
      </dgm:t>
    </dgm:pt>
    <dgm:pt modelId="{E03329CC-1D8F-4A0D-AA08-3D79F365FA28}" type="sibTrans" cxnId="{494C2D82-795A-49D9-90D8-42B0633B9BC7}">
      <dgm:prSet/>
      <dgm:spPr/>
      <dgm:t>
        <a:bodyPr/>
        <a:lstStyle/>
        <a:p>
          <a:endParaRPr lang="ru-RU"/>
        </a:p>
      </dgm:t>
    </dgm:pt>
    <dgm:pt modelId="{BC8E4E6C-DDD8-4C11-88D0-D7CD2FDD209B}" type="pres">
      <dgm:prSet presAssocID="{9B396C3B-12A9-414B-83E5-872C9E50D245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A4B3CFF-6A24-4B33-9C36-454E02FB209B}" type="pres">
      <dgm:prSet presAssocID="{184DA57D-F5B9-4B0A-81DB-BFF5743DF28D}" presName="centerShape" presStyleLbl="node0" presStyleIdx="0" presStyleCnt="1" custScaleX="129410" custLinFactNeighborX="2300" custLinFactNeighborY="-1386"/>
      <dgm:spPr/>
      <dgm:t>
        <a:bodyPr/>
        <a:lstStyle/>
        <a:p>
          <a:endParaRPr lang="ru-RU"/>
        </a:p>
      </dgm:t>
    </dgm:pt>
    <dgm:pt modelId="{DE7DAFEC-0456-4BA6-BCEF-B4EC66A76179}" type="pres">
      <dgm:prSet presAssocID="{8C6B28F2-4CDA-4681-B3EC-C0BC60DC9825}" presName="node" presStyleLbl="node1" presStyleIdx="0" presStyleCnt="4" custScaleX="250141" custRadScaleRad="100073" custRadScaleInc="-303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CADB713-56FB-4AB9-9542-B2851336FE17}" type="pres">
      <dgm:prSet presAssocID="{8C6B28F2-4CDA-4681-B3EC-C0BC60DC9825}" presName="dummy" presStyleCnt="0"/>
      <dgm:spPr/>
    </dgm:pt>
    <dgm:pt modelId="{69F4952B-48E7-48D0-ADCD-D7EBC3328C27}" type="pres">
      <dgm:prSet presAssocID="{7FA9BD0C-6A40-41EC-97AF-67E9300CF5CD}" presName="sibTrans" presStyleLbl="sibTrans2D1" presStyleIdx="0" presStyleCnt="4"/>
      <dgm:spPr/>
      <dgm:t>
        <a:bodyPr/>
        <a:lstStyle/>
        <a:p>
          <a:endParaRPr lang="ru-RU"/>
        </a:p>
      </dgm:t>
    </dgm:pt>
    <dgm:pt modelId="{E936CDC8-B95E-4198-A0AA-1CEC8EE27CE9}" type="pres">
      <dgm:prSet presAssocID="{D4A10774-69EC-44FC-9146-E87901B8C3DC}" presName="node" presStyleLbl="node1" presStyleIdx="1" presStyleCnt="4" custScaleX="141707" custRadScaleRad="128952" custRadScaleInc="-4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18EEC25-513B-4C41-8F37-6CA4DB687F28}" type="pres">
      <dgm:prSet presAssocID="{D4A10774-69EC-44FC-9146-E87901B8C3DC}" presName="dummy" presStyleCnt="0"/>
      <dgm:spPr/>
    </dgm:pt>
    <dgm:pt modelId="{97C23D08-9832-4AA5-9503-F8FC25B0428E}" type="pres">
      <dgm:prSet presAssocID="{D54EBC4D-B500-478A-ABCD-6248AAC10D1F}" presName="sibTrans" presStyleLbl="sibTrans2D1" presStyleIdx="1" presStyleCnt="4"/>
      <dgm:spPr/>
      <dgm:t>
        <a:bodyPr/>
        <a:lstStyle/>
        <a:p>
          <a:endParaRPr lang="ru-RU"/>
        </a:p>
      </dgm:t>
    </dgm:pt>
    <dgm:pt modelId="{275CA708-3217-4E27-9F69-038848DB015D}" type="pres">
      <dgm:prSet presAssocID="{5A09A97D-76AC-4A96-8405-ABC020D8A557}" presName="node" presStyleLbl="node1" presStyleIdx="2" presStyleCnt="4" custScaleX="246556" custScaleY="10989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2B9264E-A5DF-4FC1-8A38-F03CBB835C5C}" type="pres">
      <dgm:prSet presAssocID="{5A09A97D-76AC-4A96-8405-ABC020D8A557}" presName="dummy" presStyleCnt="0"/>
      <dgm:spPr/>
    </dgm:pt>
    <dgm:pt modelId="{3926DFB4-DD35-4702-8587-C9AF1EA9620E}" type="pres">
      <dgm:prSet presAssocID="{E03329CC-1D8F-4A0D-AA08-3D79F365FA28}" presName="sibTrans" presStyleLbl="sibTrans2D1" presStyleIdx="2" presStyleCnt="4"/>
      <dgm:spPr/>
      <dgm:t>
        <a:bodyPr/>
        <a:lstStyle/>
        <a:p>
          <a:endParaRPr lang="ru-RU"/>
        </a:p>
      </dgm:t>
    </dgm:pt>
    <dgm:pt modelId="{D889667F-F8FD-4DF8-805F-6D351D70746A}" type="pres">
      <dgm:prSet presAssocID="{3A0BF5DD-4185-4B60-8571-E5DAE94B223D}" presName="node" presStyleLbl="node1" presStyleIdx="3" presStyleCnt="4" custScaleX="174930" custRadScaleRad="128976" custRadScaleInc="-369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4FA86B-F66A-4241-9558-C05C30B2129A}" type="pres">
      <dgm:prSet presAssocID="{3A0BF5DD-4185-4B60-8571-E5DAE94B223D}" presName="dummy" presStyleCnt="0"/>
      <dgm:spPr/>
    </dgm:pt>
    <dgm:pt modelId="{5BF79BC3-1D72-44EE-B4D2-F4C0C7B18058}" type="pres">
      <dgm:prSet presAssocID="{0488F1FA-5985-4BC0-B6B7-74508939ADAF}" presName="sibTrans" presStyleLbl="sibTrans2D1" presStyleIdx="3" presStyleCnt="4"/>
      <dgm:spPr/>
      <dgm:t>
        <a:bodyPr/>
        <a:lstStyle/>
        <a:p>
          <a:endParaRPr lang="ru-RU"/>
        </a:p>
      </dgm:t>
    </dgm:pt>
  </dgm:ptLst>
  <dgm:cxnLst>
    <dgm:cxn modelId="{B9453973-F063-47A9-8C7D-55027095DB68}" type="presOf" srcId="{D54EBC4D-B500-478A-ABCD-6248AAC10D1F}" destId="{97C23D08-9832-4AA5-9503-F8FC25B0428E}" srcOrd="0" destOrd="0" presId="urn:microsoft.com/office/officeart/2005/8/layout/radial6"/>
    <dgm:cxn modelId="{1438775A-FBD3-4E09-AE96-A1E795C7410D}" srcId="{184DA57D-F5B9-4B0A-81DB-BFF5743DF28D}" destId="{8C6B28F2-4CDA-4681-B3EC-C0BC60DC9825}" srcOrd="0" destOrd="0" parTransId="{03E2AFC4-483F-4D90-B011-6C7069715EDC}" sibTransId="{7FA9BD0C-6A40-41EC-97AF-67E9300CF5CD}"/>
    <dgm:cxn modelId="{F89CC4A6-A73E-413A-B0AF-9FE4A4D85016}" type="presOf" srcId="{5A09A97D-76AC-4A96-8405-ABC020D8A557}" destId="{275CA708-3217-4E27-9F69-038848DB015D}" srcOrd="0" destOrd="0" presId="urn:microsoft.com/office/officeart/2005/8/layout/radial6"/>
    <dgm:cxn modelId="{61B77ACF-FCB4-4B44-9A02-99757B9462F1}" type="presOf" srcId="{3A0BF5DD-4185-4B60-8571-E5DAE94B223D}" destId="{D889667F-F8FD-4DF8-805F-6D351D70746A}" srcOrd="0" destOrd="0" presId="urn:microsoft.com/office/officeart/2005/8/layout/radial6"/>
    <dgm:cxn modelId="{86F4BE09-100A-43C9-8983-65951B44FEB2}" type="presOf" srcId="{E03329CC-1D8F-4A0D-AA08-3D79F365FA28}" destId="{3926DFB4-DD35-4702-8587-C9AF1EA9620E}" srcOrd="0" destOrd="0" presId="urn:microsoft.com/office/officeart/2005/8/layout/radial6"/>
    <dgm:cxn modelId="{43CBAEAA-75A7-4812-B94E-74C860B28E8A}" type="presOf" srcId="{8C6B28F2-4CDA-4681-B3EC-C0BC60DC9825}" destId="{DE7DAFEC-0456-4BA6-BCEF-B4EC66A76179}" srcOrd="0" destOrd="0" presId="urn:microsoft.com/office/officeart/2005/8/layout/radial6"/>
    <dgm:cxn modelId="{835C198C-65F7-4B2D-A680-C6103E041EE5}" type="presOf" srcId="{D4A10774-69EC-44FC-9146-E87901B8C3DC}" destId="{E936CDC8-B95E-4198-A0AA-1CEC8EE27CE9}" srcOrd="0" destOrd="0" presId="urn:microsoft.com/office/officeart/2005/8/layout/radial6"/>
    <dgm:cxn modelId="{C16B7B81-54CE-44FD-BBC7-17F669370D92}" type="presOf" srcId="{184DA57D-F5B9-4B0A-81DB-BFF5743DF28D}" destId="{DA4B3CFF-6A24-4B33-9C36-454E02FB209B}" srcOrd="0" destOrd="0" presId="urn:microsoft.com/office/officeart/2005/8/layout/radial6"/>
    <dgm:cxn modelId="{0594AC41-67F4-4706-B31B-80F23C1BAD8E}" type="presOf" srcId="{0488F1FA-5985-4BC0-B6B7-74508939ADAF}" destId="{5BF79BC3-1D72-44EE-B4D2-F4C0C7B18058}" srcOrd="0" destOrd="0" presId="urn:microsoft.com/office/officeart/2005/8/layout/radial6"/>
    <dgm:cxn modelId="{494C2D82-795A-49D9-90D8-42B0633B9BC7}" srcId="{184DA57D-F5B9-4B0A-81DB-BFF5743DF28D}" destId="{5A09A97D-76AC-4A96-8405-ABC020D8A557}" srcOrd="2" destOrd="0" parTransId="{2C316FF8-5D54-46F8-B58F-760B29B84BDB}" sibTransId="{E03329CC-1D8F-4A0D-AA08-3D79F365FA28}"/>
    <dgm:cxn modelId="{3EB523D2-4E59-4E50-B0D7-A88DA74DCAC3}" type="presOf" srcId="{7FA9BD0C-6A40-41EC-97AF-67E9300CF5CD}" destId="{69F4952B-48E7-48D0-ADCD-D7EBC3328C27}" srcOrd="0" destOrd="0" presId="urn:microsoft.com/office/officeart/2005/8/layout/radial6"/>
    <dgm:cxn modelId="{197DD7CD-3248-4F80-865D-0F7F723F0515}" srcId="{9B396C3B-12A9-414B-83E5-872C9E50D245}" destId="{184DA57D-F5B9-4B0A-81DB-BFF5743DF28D}" srcOrd="0" destOrd="0" parTransId="{D8110396-62AE-4C5A-BD9F-78923E3C5DC0}" sibTransId="{9A87D320-87D3-4451-A11E-7E716A072CE7}"/>
    <dgm:cxn modelId="{9E2B0949-A8B9-4038-8C00-C38C31A8BEBF}" srcId="{184DA57D-F5B9-4B0A-81DB-BFF5743DF28D}" destId="{3A0BF5DD-4185-4B60-8571-E5DAE94B223D}" srcOrd="3" destOrd="0" parTransId="{49B4BA54-E497-4EBF-9F16-4A4B7843B4E7}" sibTransId="{0488F1FA-5985-4BC0-B6B7-74508939ADAF}"/>
    <dgm:cxn modelId="{0CE84349-49F1-4A9B-A4F7-DA60EFE97B98}" type="presOf" srcId="{9B396C3B-12A9-414B-83E5-872C9E50D245}" destId="{BC8E4E6C-DDD8-4C11-88D0-D7CD2FDD209B}" srcOrd="0" destOrd="0" presId="urn:microsoft.com/office/officeart/2005/8/layout/radial6"/>
    <dgm:cxn modelId="{59AEDF1D-0848-4D44-BF14-424E3F2318F9}" srcId="{184DA57D-F5B9-4B0A-81DB-BFF5743DF28D}" destId="{D4A10774-69EC-44FC-9146-E87901B8C3DC}" srcOrd="1" destOrd="0" parTransId="{C71FE286-6942-41DD-BAFE-7E71049FA8B1}" sibTransId="{D54EBC4D-B500-478A-ABCD-6248AAC10D1F}"/>
    <dgm:cxn modelId="{BEFF6C5B-35F5-4B9F-9BDD-3C68C65DE25C}" type="presParOf" srcId="{BC8E4E6C-DDD8-4C11-88D0-D7CD2FDD209B}" destId="{DA4B3CFF-6A24-4B33-9C36-454E02FB209B}" srcOrd="0" destOrd="0" presId="urn:microsoft.com/office/officeart/2005/8/layout/radial6"/>
    <dgm:cxn modelId="{11D6BB2E-9AAF-4985-BA86-DC6B4F387B53}" type="presParOf" srcId="{BC8E4E6C-DDD8-4C11-88D0-D7CD2FDD209B}" destId="{DE7DAFEC-0456-4BA6-BCEF-B4EC66A76179}" srcOrd="1" destOrd="0" presId="urn:microsoft.com/office/officeart/2005/8/layout/radial6"/>
    <dgm:cxn modelId="{6D69CFA0-9B11-4551-9AE0-22AEB50C285D}" type="presParOf" srcId="{BC8E4E6C-DDD8-4C11-88D0-D7CD2FDD209B}" destId="{CCADB713-56FB-4AB9-9542-B2851336FE17}" srcOrd="2" destOrd="0" presId="urn:microsoft.com/office/officeart/2005/8/layout/radial6"/>
    <dgm:cxn modelId="{5D492A88-6229-4D22-80B3-2E585729ECAB}" type="presParOf" srcId="{BC8E4E6C-DDD8-4C11-88D0-D7CD2FDD209B}" destId="{69F4952B-48E7-48D0-ADCD-D7EBC3328C27}" srcOrd="3" destOrd="0" presId="urn:microsoft.com/office/officeart/2005/8/layout/radial6"/>
    <dgm:cxn modelId="{F0F38653-121E-4E39-9657-2D5ACE154A70}" type="presParOf" srcId="{BC8E4E6C-DDD8-4C11-88D0-D7CD2FDD209B}" destId="{E936CDC8-B95E-4198-A0AA-1CEC8EE27CE9}" srcOrd="4" destOrd="0" presId="urn:microsoft.com/office/officeart/2005/8/layout/radial6"/>
    <dgm:cxn modelId="{741C1C30-BEFF-49EA-AD1E-7F5E8F29F621}" type="presParOf" srcId="{BC8E4E6C-DDD8-4C11-88D0-D7CD2FDD209B}" destId="{718EEC25-513B-4C41-8F37-6CA4DB687F28}" srcOrd="5" destOrd="0" presId="urn:microsoft.com/office/officeart/2005/8/layout/radial6"/>
    <dgm:cxn modelId="{81B59701-3DF0-4381-810F-25926130AEEE}" type="presParOf" srcId="{BC8E4E6C-DDD8-4C11-88D0-D7CD2FDD209B}" destId="{97C23D08-9832-4AA5-9503-F8FC25B0428E}" srcOrd="6" destOrd="0" presId="urn:microsoft.com/office/officeart/2005/8/layout/radial6"/>
    <dgm:cxn modelId="{5E251DB7-6D35-4B0A-9CFC-456ED2675B93}" type="presParOf" srcId="{BC8E4E6C-DDD8-4C11-88D0-D7CD2FDD209B}" destId="{275CA708-3217-4E27-9F69-038848DB015D}" srcOrd="7" destOrd="0" presId="urn:microsoft.com/office/officeart/2005/8/layout/radial6"/>
    <dgm:cxn modelId="{8531D70C-5E73-400F-B435-8F20B5EE0803}" type="presParOf" srcId="{BC8E4E6C-DDD8-4C11-88D0-D7CD2FDD209B}" destId="{B2B9264E-A5DF-4FC1-8A38-F03CBB835C5C}" srcOrd="8" destOrd="0" presId="urn:microsoft.com/office/officeart/2005/8/layout/radial6"/>
    <dgm:cxn modelId="{7B768BE7-D970-45B7-97E5-677685AC6269}" type="presParOf" srcId="{BC8E4E6C-DDD8-4C11-88D0-D7CD2FDD209B}" destId="{3926DFB4-DD35-4702-8587-C9AF1EA9620E}" srcOrd="9" destOrd="0" presId="urn:microsoft.com/office/officeart/2005/8/layout/radial6"/>
    <dgm:cxn modelId="{C0E2118E-3FD8-4CA4-B6EC-3D61A96D3736}" type="presParOf" srcId="{BC8E4E6C-DDD8-4C11-88D0-D7CD2FDD209B}" destId="{D889667F-F8FD-4DF8-805F-6D351D70746A}" srcOrd="10" destOrd="0" presId="urn:microsoft.com/office/officeart/2005/8/layout/radial6"/>
    <dgm:cxn modelId="{1B1CF5AF-2C5F-476F-881F-90DC852C62BA}" type="presParOf" srcId="{BC8E4E6C-DDD8-4C11-88D0-D7CD2FDD209B}" destId="{204FA86B-F66A-4241-9558-C05C30B2129A}" srcOrd="11" destOrd="0" presId="urn:microsoft.com/office/officeart/2005/8/layout/radial6"/>
    <dgm:cxn modelId="{455A8D4B-82A4-40FB-8DF2-56E3ABECFFDB}" type="presParOf" srcId="{BC8E4E6C-DDD8-4C11-88D0-D7CD2FDD209B}" destId="{5BF79BC3-1D72-44EE-B4D2-F4C0C7B18058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D6CDB43-A17E-4716-965E-1AE392D62A1D}" type="doc">
      <dgm:prSet loTypeId="urn:microsoft.com/office/officeart/2005/8/layout/venn1" loCatId="relationship" qsTypeId="urn:microsoft.com/office/officeart/2005/8/quickstyle/3d2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A02230A9-5C65-4824-9E4B-47EC6B62FE70}">
      <dgm:prSet phldrT="[Текст]" custT="1"/>
      <dgm:spPr>
        <a:solidFill>
          <a:srgbClr val="C4D2F8"/>
        </a:solidFill>
      </dgm:spPr>
      <dgm:t>
        <a:bodyPr/>
        <a:lstStyle/>
        <a:p>
          <a:pPr algn="ctr"/>
          <a:r>
            <a:rPr lang="ru-RU" sz="2800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Прочие межбюджетные трансферты :</a:t>
          </a:r>
        </a:p>
        <a:p>
          <a:pPr algn="l"/>
          <a:r>
            <a:rPr lang="ru-RU" sz="2800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Ремонт дорог 1503,5 </a:t>
          </a:r>
          <a:r>
            <a:rPr lang="ru-RU" sz="2800" b="1" dirty="0" err="1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тыс.руб</a:t>
          </a:r>
          <a:r>
            <a:rPr lang="ru-RU" sz="2800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.;</a:t>
          </a:r>
        </a:p>
        <a:p>
          <a:pPr algn="l"/>
          <a:r>
            <a:rPr lang="ru-RU" sz="2800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Субсидии на формирование современной городской среды     4438,2 </a:t>
          </a:r>
          <a:r>
            <a:rPr lang="ru-RU" sz="2800" b="1" dirty="0" err="1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тыс.рублей</a:t>
          </a:r>
          <a:endParaRPr lang="ru-RU" sz="2800" b="1" dirty="0" smtClean="0">
            <a:solidFill>
              <a:schemeClr val="accent1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8BCC00BD-4BFE-4164-81E2-9044EA0746C0}" type="parTrans" cxnId="{03B524FF-06E4-46EE-968A-475E746A5499}">
      <dgm:prSet/>
      <dgm:spPr/>
      <dgm:t>
        <a:bodyPr/>
        <a:lstStyle/>
        <a:p>
          <a:endParaRPr lang="ru-RU"/>
        </a:p>
      </dgm:t>
    </dgm:pt>
    <dgm:pt modelId="{664CE9EE-AEEF-4683-B084-197FBC98EE37}" type="sibTrans" cxnId="{03B524FF-06E4-46EE-968A-475E746A5499}">
      <dgm:prSet/>
      <dgm:spPr/>
      <dgm:t>
        <a:bodyPr/>
        <a:lstStyle/>
        <a:p>
          <a:endParaRPr lang="ru-RU"/>
        </a:p>
      </dgm:t>
    </dgm:pt>
    <dgm:pt modelId="{074EC0BD-8714-41A8-B042-ABD12248B7D0}" type="pres">
      <dgm:prSet presAssocID="{6D6CDB43-A17E-4716-965E-1AE392D62A1D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35D859C-B76C-4642-B760-C8AE91A58FC6}" type="pres">
      <dgm:prSet presAssocID="{A02230A9-5C65-4824-9E4B-47EC6B62FE70}" presName="circ1TxSh" presStyleLbl="vennNode1" presStyleIdx="0" presStyleCnt="1" custScaleX="148019"/>
      <dgm:spPr/>
      <dgm:t>
        <a:bodyPr/>
        <a:lstStyle/>
        <a:p>
          <a:endParaRPr lang="ru-RU"/>
        </a:p>
      </dgm:t>
    </dgm:pt>
  </dgm:ptLst>
  <dgm:cxnLst>
    <dgm:cxn modelId="{03B524FF-06E4-46EE-968A-475E746A5499}" srcId="{6D6CDB43-A17E-4716-965E-1AE392D62A1D}" destId="{A02230A9-5C65-4824-9E4B-47EC6B62FE70}" srcOrd="0" destOrd="0" parTransId="{8BCC00BD-4BFE-4164-81E2-9044EA0746C0}" sibTransId="{664CE9EE-AEEF-4683-B084-197FBC98EE37}"/>
    <dgm:cxn modelId="{C8AA71B3-0405-4E06-9BA4-23BA5DA8CF89}" type="presOf" srcId="{6D6CDB43-A17E-4716-965E-1AE392D62A1D}" destId="{074EC0BD-8714-41A8-B042-ABD12248B7D0}" srcOrd="0" destOrd="0" presId="urn:microsoft.com/office/officeart/2005/8/layout/venn1"/>
    <dgm:cxn modelId="{98B0B378-CCAF-4CBA-A971-DC17703BEF2A}" type="presOf" srcId="{A02230A9-5C65-4824-9E4B-47EC6B62FE70}" destId="{135D859C-B76C-4642-B760-C8AE91A58FC6}" srcOrd="0" destOrd="0" presId="urn:microsoft.com/office/officeart/2005/8/layout/venn1"/>
    <dgm:cxn modelId="{66D2BBC4-2DAA-402B-8AA2-51672700C98C}" type="presParOf" srcId="{074EC0BD-8714-41A8-B042-ABD12248B7D0}" destId="{135D859C-B76C-4642-B760-C8AE91A58FC6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3EAF83F-1B4C-4F30-B523-2EDB764F6B8C}" type="doc">
      <dgm:prSet loTypeId="urn:microsoft.com/office/officeart/2005/8/layout/lProcess1" loCatId="process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44FC395-6883-4C26-B7C4-4E7496C4FF96}">
      <dgm:prSet phldrT="[Текст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наименование</a:t>
          </a:r>
          <a:endParaRPr lang="ru-RU" b="1" dirty="0">
            <a:solidFill>
              <a:schemeClr val="tx1"/>
            </a:solidFill>
          </a:endParaRPr>
        </a:p>
      </dgm:t>
    </dgm:pt>
    <dgm:pt modelId="{1CEA3A62-1FF1-46E2-9F3A-9AF1F19F96D9}" type="parTrans" cxnId="{48460C28-5922-448F-A46B-A78EB73B3174}">
      <dgm:prSet/>
      <dgm:spPr/>
      <dgm:t>
        <a:bodyPr/>
        <a:lstStyle/>
        <a:p>
          <a:endParaRPr lang="ru-RU"/>
        </a:p>
      </dgm:t>
    </dgm:pt>
    <dgm:pt modelId="{7FB6D1C8-0C0C-476A-816B-EA1C3A2C429A}" type="sibTrans" cxnId="{48460C28-5922-448F-A46B-A78EB73B3174}">
      <dgm:prSet/>
      <dgm:spPr/>
      <dgm:t>
        <a:bodyPr/>
        <a:lstStyle/>
        <a:p>
          <a:endParaRPr lang="ru-RU"/>
        </a:p>
      </dgm:t>
    </dgm:pt>
    <dgm:pt modelId="{1DBE911C-0F27-4457-AAB6-95262004F0ED}">
      <dgm:prSet phldrT="[Текст]"/>
      <dgm:spPr>
        <a:solidFill>
          <a:srgbClr val="FFC000">
            <a:alpha val="90000"/>
          </a:srgbClr>
        </a:solidFill>
      </dgm:spPr>
      <dgm:t>
        <a:bodyPr/>
        <a:lstStyle/>
        <a:p>
          <a:r>
            <a:rPr lang="ru-RU" b="1" dirty="0" smtClean="0"/>
            <a:t>Общегосударственные вопросы</a:t>
          </a:r>
          <a:endParaRPr lang="ru-RU" b="1" dirty="0"/>
        </a:p>
      </dgm:t>
    </dgm:pt>
    <dgm:pt modelId="{D57D37B9-CBCF-4084-A81D-7840232BE241}" type="parTrans" cxnId="{833C5894-313E-4BFC-AD46-39D13EDEE3A0}">
      <dgm:prSet/>
      <dgm:spPr/>
      <dgm:t>
        <a:bodyPr/>
        <a:lstStyle/>
        <a:p>
          <a:endParaRPr lang="ru-RU" b="1"/>
        </a:p>
      </dgm:t>
    </dgm:pt>
    <dgm:pt modelId="{EC2E11DC-C598-4621-826E-9AB2FFF81A81}" type="sibTrans" cxnId="{833C5894-313E-4BFC-AD46-39D13EDEE3A0}">
      <dgm:prSet/>
      <dgm:spPr/>
      <dgm:t>
        <a:bodyPr/>
        <a:lstStyle/>
        <a:p>
          <a:endParaRPr lang="ru-RU" b="1"/>
        </a:p>
      </dgm:t>
    </dgm:pt>
    <dgm:pt modelId="{9C12C57D-219A-4347-BF30-3DD1426BD888}">
      <dgm:prSet phldrT="[Текст]"/>
      <dgm:spPr>
        <a:solidFill>
          <a:srgbClr val="FFC000">
            <a:alpha val="90000"/>
          </a:srgbClr>
        </a:solidFill>
      </dgm:spPr>
      <dgm:t>
        <a:bodyPr/>
        <a:lstStyle/>
        <a:p>
          <a:r>
            <a:rPr lang="ru-RU" b="1" dirty="0" smtClean="0"/>
            <a:t>Социальная политика</a:t>
          </a:r>
          <a:endParaRPr lang="ru-RU" b="1" dirty="0"/>
        </a:p>
      </dgm:t>
    </dgm:pt>
    <dgm:pt modelId="{9A3D9E27-3716-44F0-9ADE-8639623EF1F3}" type="parTrans" cxnId="{5DFD94CA-D3A0-4DE3-836F-42A99B8A114E}">
      <dgm:prSet/>
      <dgm:spPr/>
      <dgm:t>
        <a:bodyPr/>
        <a:lstStyle/>
        <a:p>
          <a:endParaRPr lang="ru-RU"/>
        </a:p>
      </dgm:t>
    </dgm:pt>
    <dgm:pt modelId="{798F73A4-3A64-43DD-A3BB-4CB3F2E416BA}" type="sibTrans" cxnId="{5DFD94CA-D3A0-4DE3-836F-42A99B8A114E}">
      <dgm:prSet/>
      <dgm:spPr/>
      <dgm:t>
        <a:bodyPr/>
        <a:lstStyle/>
        <a:p>
          <a:endParaRPr lang="ru-RU" b="1"/>
        </a:p>
      </dgm:t>
    </dgm:pt>
    <dgm:pt modelId="{EADAA492-2065-4EEB-8A71-9475BAA6DB12}">
      <dgm:prSet phldrT="[Текст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2021год</a:t>
          </a:r>
          <a:endParaRPr lang="ru-RU" b="1" dirty="0">
            <a:solidFill>
              <a:schemeClr val="tx1"/>
            </a:solidFill>
          </a:endParaRPr>
        </a:p>
      </dgm:t>
    </dgm:pt>
    <dgm:pt modelId="{23B8CA9C-6001-4EA0-AE7D-102E90D48BB2}" type="parTrans" cxnId="{2F305AEF-8D79-4994-8702-72F819FF7ECD}">
      <dgm:prSet/>
      <dgm:spPr/>
      <dgm:t>
        <a:bodyPr/>
        <a:lstStyle/>
        <a:p>
          <a:endParaRPr lang="ru-RU"/>
        </a:p>
      </dgm:t>
    </dgm:pt>
    <dgm:pt modelId="{FC2E889A-DEBD-4129-925D-A088219E1FDE}" type="sibTrans" cxnId="{2F305AEF-8D79-4994-8702-72F819FF7ECD}">
      <dgm:prSet/>
      <dgm:spPr/>
      <dgm:t>
        <a:bodyPr/>
        <a:lstStyle/>
        <a:p>
          <a:endParaRPr lang="ru-RU"/>
        </a:p>
      </dgm:t>
    </dgm:pt>
    <dgm:pt modelId="{0E1ABF41-61C8-4DEF-ADFC-153111A4F775}">
      <dgm:prSet phldrT="[Текст]"/>
      <dgm:spPr>
        <a:solidFill>
          <a:srgbClr val="FFC000">
            <a:alpha val="90000"/>
          </a:srgbClr>
        </a:solidFill>
      </dgm:spPr>
      <dgm:t>
        <a:bodyPr/>
        <a:lstStyle/>
        <a:p>
          <a:r>
            <a:rPr lang="ru-RU" b="1" dirty="0" smtClean="0"/>
            <a:t>6796,4</a:t>
          </a:r>
          <a:endParaRPr lang="ru-RU" b="1" dirty="0"/>
        </a:p>
      </dgm:t>
    </dgm:pt>
    <dgm:pt modelId="{A5D6AD1D-6579-4A46-9A34-4CC4DDA99224}" type="parTrans" cxnId="{9E1D3A9A-F3C1-4AD7-AE28-4F4C3148138C}">
      <dgm:prSet/>
      <dgm:spPr/>
      <dgm:t>
        <a:bodyPr/>
        <a:lstStyle/>
        <a:p>
          <a:endParaRPr lang="ru-RU" b="1"/>
        </a:p>
      </dgm:t>
    </dgm:pt>
    <dgm:pt modelId="{9B365130-BDCE-49B3-9690-139D153E0992}" type="sibTrans" cxnId="{9E1D3A9A-F3C1-4AD7-AE28-4F4C3148138C}">
      <dgm:prSet/>
      <dgm:spPr/>
      <dgm:t>
        <a:bodyPr/>
        <a:lstStyle/>
        <a:p>
          <a:endParaRPr lang="ru-RU" b="1"/>
        </a:p>
      </dgm:t>
    </dgm:pt>
    <dgm:pt modelId="{860DC454-A474-40B6-866F-389BAC32CA63}">
      <dgm:prSet phldrT="[Текст]"/>
      <dgm:spPr>
        <a:solidFill>
          <a:srgbClr val="FFC000">
            <a:alpha val="90000"/>
          </a:srgbClr>
        </a:solidFill>
      </dgm:spPr>
      <dgm:t>
        <a:bodyPr/>
        <a:lstStyle/>
        <a:p>
          <a:r>
            <a:rPr lang="ru-RU" b="1" dirty="0" smtClean="0"/>
            <a:t>384,1</a:t>
          </a:r>
          <a:endParaRPr lang="ru-RU" b="1" dirty="0"/>
        </a:p>
      </dgm:t>
    </dgm:pt>
    <dgm:pt modelId="{5FD4A744-4D66-4C49-995D-C60C3B5C25C2}" type="parTrans" cxnId="{ABF99E5B-9526-405B-91F6-96D5DB40BBB3}">
      <dgm:prSet/>
      <dgm:spPr/>
      <dgm:t>
        <a:bodyPr/>
        <a:lstStyle/>
        <a:p>
          <a:endParaRPr lang="ru-RU"/>
        </a:p>
      </dgm:t>
    </dgm:pt>
    <dgm:pt modelId="{E0A8B7E3-5469-4616-BE8A-98D1B88293B7}" type="sibTrans" cxnId="{ABF99E5B-9526-405B-91F6-96D5DB40BBB3}">
      <dgm:prSet/>
      <dgm:spPr/>
      <dgm:t>
        <a:bodyPr/>
        <a:lstStyle/>
        <a:p>
          <a:endParaRPr lang="ru-RU" b="1"/>
        </a:p>
      </dgm:t>
    </dgm:pt>
    <dgm:pt modelId="{FDC58CA9-F4C5-4E64-889B-B3D9EBD723E5}">
      <dgm:prSet/>
      <dgm:spPr>
        <a:solidFill>
          <a:srgbClr val="FFC000">
            <a:alpha val="90000"/>
          </a:srgbClr>
        </a:solidFill>
      </dgm:spPr>
      <dgm:t>
        <a:bodyPr/>
        <a:lstStyle/>
        <a:p>
          <a:r>
            <a:rPr lang="ru-RU" b="1" dirty="0" smtClean="0"/>
            <a:t>Национальная безопасность</a:t>
          </a:r>
          <a:endParaRPr lang="ru-RU" b="1" dirty="0"/>
        </a:p>
      </dgm:t>
    </dgm:pt>
    <dgm:pt modelId="{3D0AEDF9-87D4-4AB2-A672-C05E5EE13C3C}" type="parTrans" cxnId="{B5B5DE3B-D3F5-41D8-AA02-4169FFAEBB82}">
      <dgm:prSet/>
      <dgm:spPr/>
      <dgm:t>
        <a:bodyPr/>
        <a:lstStyle/>
        <a:p>
          <a:endParaRPr lang="ru-RU"/>
        </a:p>
      </dgm:t>
    </dgm:pt>
    <dgm:pt modelId="{DB856369-2B71-4A0F-9125-9B75ED1074E1}" type="sibTrans" cxnId="{B5B5DE3B-D3F5-41D8-AA02-4169FFAEBB82}">
      <dgm:prSet/>
      <dgm:spPr/>
      <dgm:t>
        <a:bodyPr/>
        <a:lstStyle/>
        <a:p>
          <a:endParaRPr lang="ru-RU" b="1"/>
        </a:p>
      </dgm:t>
    </dgm:pt>
    <dgm:pt modelId="{F3BC898B-7A05-45E4-9959-FBF4C274E0D0}">
      <dgm:prSet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2020 год</a:t>
          </a:r>
          <a:endParaRPr lang="ru-RU" b="1" dirty="0">
            <a:solidFill>
              <a:schemeClr val="tx1"/>
            </a:solidFill>
          </a:endParaRPr>
        </a:p>
      </dgm:t>
    </dgm:pt>
    <dgm:pt modelId="{DC2350E2-53B1-4BA9-A6C8-AEAE23B82807}" type="parTrans" cxnId="{5EA54096-BB97-4C7B-AADE-2E34E2CADDB0}">
      <dgm:prSet/>
      <dgm:spPr/>
      <dgm:t>
        <a:bodyPr/>
        <a:lstStyle/>
        <a:p>
          <a:endParaRPr lang="ru-RU"/>
        </a:p>
      </dgm:t>
    </dgm:pt>
    <dgm:pt modelId="{8D46D704-4C76-4820-B97F-0B0A8D82DC6D}" type="sibTrans" cxnId="{5EA54096-BB97-4C7B-AADE-2E34E2CADDB0}">
      <dgm:prSet/>
      <dgm:spPr/>
      <dgm:t>
        <a:bodyPr/>
        <a:lstStyle/>
        <a:p>
          <a:endParaRPr lang="ru-RU"/>
        </a:p>
      </dgm:t>
    </dgm:pt>
    <dgm:pt modelId="{968D3827-E80E-45CA-84E9-EF99CE42D0A1}">
      <dgm:prSet/>
      <dgm:spPr>
        <a:solidFill>
          <a:srgbClr val="FFC000">
            <a:alpha val="90000"/>
          </a:srgbClr>
        </a:solidFill>
      </dgm:spPr>
      <dgm:t>
        <a:bodyPr/>
        <a:lstStyle/>
        <a:p>
          <a:r>
            <a:rPr lang="ru-RU" b="1" dirty="0" smtClean="0"/>
            <a:t>Национальная экономика</a:t>
          </a:r>
          <a:endParaRPr lang="ru-RU" b="1" dirty="0"/>
        </a:p>
      </dgm:t>
    </dgm:pt>
    <dgm:pt modelId="{A2219F6B-2785-49AF-82AD-095D9E2EF473}" type="parTrans" cxnId="{B2C2B50F-1141-4882-9869-0BBF9F5AF968}">
      <dgm:prSet/>
      <dgm:spPr/>
      <dgm:t>
        <a:bodyPr/>
        <a:lstStyle/>
        <a:p>
          <a:endParaRPr lang="ru-RU"/>
        </a:p>
      </dgm:t>
    </dgm:pt>
    <dgm:pt modelId="{376D9022-A71B-4CC3-83DD-84591EF7C13D}" type="sibTrans" cxnId="{B2C2B50F-1141-4882-9869-0BBF9F5AF968}">
      <dgm:prSet/>
      <dgm:spPr/>
      <dgm:t>
        <a:bodyPr/>
        <a:lstStyle/>
        <a:p>
          <a:endParaRPr lang="ru-RU" b="1"/>
        </a:p>
      </dgm:t>
    </dgm:pt>
    <dgm:pt modelId="{F9E03B83-287D-4B3B-BA73-87EBB8FEAFFF}">
      <dgm:prSet/>
      <dgm:spPr>
        <a:solidFill>
          <a:srgbClr val="FFC000">
            <a:alpha val="90000"/>
          </a:srgbClr>
        </a:solidFill>
      </dgm:spPr>
      <dgm:t>
        <a:bodyPr/>
        <a:lstStyle/>
        <a:p>
          <a:r>
            <a:rPr lang="ru-RU" b="1" dirty="0" smtClean="0"/>
            <a:t>5542,1</a:t>
          </a:r>
          <a:endParaRPr lang="ru-RU" b="1" dirty="0"/>
        </a:p>
      </dgm:t>
    </dgm:pt>
    <dgm:pt modelId="{89F7D8B6-5F46-4D7D-860C-A925E58D6747}" type="parTrans" cxnId="{6A5E44F5-F373-4CD6-A794-DDE566AEF6C7}">
      <dgm:prSet/>
      <dgm:spPr/>
      <dgm:t>
        <a:bodyPr/>
        <a:lstStyle/>
        <a:p>
          <a:endParaRPr lang="ru-RU"/>
        </a:p>
      </dgm:t>
    </dgm:pt>
    <dgm:pt modelId="{AB279860-79F3-4AB4-A222-3D4B9F708623}" type="sibTrans" cxnId="{6A5E44F5-F373-4CD6-A794-DDE566AEF6C7}">
      <dgm:prSet/>
      <dgm:spPr/>
      <dgm:t>
        <a:bodyPr/>
        <a:lstStyle/>
        <a:p>
          <a:endParaRPr lang="ru-RU" b="1"/>
        </a:p>
      </dgm:t>
    </dgm:pt>
    <dgm:pt modelId="{3216B5DC-E9CB-4497-A44E-D242E640548E}">
      <dgm:prSet/>
      <dgm:spPr>
        <a:solidFill>
          <a:srgbClr val="FFC000">
            <a:alpha val="90000"/>
          </a:srgbClr>
        </a:solidFill>
      </dgm:spPr>
      <dgm:t>
        <a:bodyPr/>
        <a:lstStyle/>
        <a:p>
          <a:r>
            <a:rPr lang="ru-RU" b="1" dirty="0" smtClean="0"/>
            <a:t>7187,1</a:t>
          </a:r>
          <a:endParaRPr lang="ru-RU" b="1" dirty="0"/>
        </a:p>
      </dgm:t>
    </dgm:pt>
    <dgm:pt modelId="{F0D40054-D8F5-4081-86A5-AB8F942BCB3F}" type="parTrans" cxnId="{ABFCDE97-DF55-484E-910D-CDA0F52F9BB0}">
      <dgm:prSet/>
      <dgm:spPr/>
      <dgm:t>
        <a:bodyPr/>
        <a:lstStyle/>
        <a:p>
          <a:endParaRPr lang="ru-RU"/>
        </a:p>
      </dgm:t>
    </dgm:pt>
    <dgm:pt modelId="{1F820083-6A1C-4CE7-B56F-132AC1CDE176}" type="sibTrans" cxnId="{ABFCDE97-DF55-484E-910D-CDA0F52F9BB0}">
      <dgm:prSet/>
      <dgm:spPr/>
      <dgm:t>
        <a:bodyPr/>
        <a:lstStyle/>
        <a:p>
          <a:endParaRPr lang="ru-RU" b="1"/>
        </a:p>
      </dgm:t>
    </dgm:pt>
    <dgm:pt modelId="{8C558837-CDD2-4C6E-B4AB-1789AA8A238D}">
      <dgm:prSet/>
      <dgm:spPr>
        <a:solidFill>
          <a:srgbClr val="FFC000">
            <a:alpha val="90000"/>
          </a:srgbClr>
        </a:solidFill>
      </dgm:spPr>
      <dgm:t>
        <a:bodyPr/>
        <a:lstStyle/>
        <a:p>
          <a:r>
            <a:rPr lang="ru-RU" b="1" dirty="0" smtClean="0"/>
            <a:t>Жилищно-коммунальное хозяйство</a:t>
          </a:r>
          <a:endParaRPr lang="ru-RU" b="1" dirty="0"/>
        </a:p>
      </dgm:t>
    </dgm:pt>
    <dgm:pt modelId="{B8A290F4-9D19-456C-A206-357034AE2BA9}" type="parTrans" cxnId="{060739F5-532D-481C-8F5E-1898392273C9}">
      <dgm:prSet/>
      <dgm:spPr/>
      <dgm:t>
        <a:bodyPr/>
        <a:lstStyle/>
        <a:p>
          <a:endParaRPr lang="ru-RU"/>
        </a:p>
      </dgm:t>
    </dgm:pt>
    <dgm:pt modelId="{4A2C11B7-9AF4-4659-9C6E-C4DB83FEC341}" type="sibTrans" cxnId="{060739F5-532D-481C-8F5E-1898392273C9}">
      <dgm:prSet/>
      <dgm:spPr/>
      <dgm:t>
        <a:bodyPr/>
        <a:lstStyle/>
        <a:p>
          <a:endParaRPr lang="ru-RU" b="1"/>
        </a:p>
      </dgm:t>
    </dgm:pt>
    <dgm:pt modelId="{826F9FB1-2609-42A4-8D83-5D24D0172F17}">
      <dgm:prSet/>
      <dgm:spPr>
        <a:solidFill>
          <a:srgbClr val="FFC000">
            <a:alpha val="90000"/>
          </a:srgbClr>
        </a:solidFill>
      </dgm:spPr>
      <dgm:t>
        <a:bodyPr/>
        <a:lstStyle/>
        <a:p>
          <a:r>
            <a:rPr lang="ru-RU" b="1" dirty="0" smtClean="0"/>
            <a:t>6465,4</a:t>
          </a:r>
          <a:endParaRPr lang="ru-RU" b="1" dirty="0"/>
        </a:p>
      </dgm:t>
    </dgm:pt>
    <dgm:pt modelId="{C2911FB3-4F68-456A-81E7-9BE3F9B6ABFB}" type="parTrans" cxnId="{7EBC9D9D-2249-4996-86DA-C7D9121E071E}">
      <dgm:prSet/>
      <dgm:spPr/>
      <dgm:t>
        <a:bodyPr/>
        <a:lstStyle/>
        <a:p>
          <a:endParaRPr lang="ru-RU" b="1"/>
        </a:p>
      </dgm:t>
    </dgm:pt>
    <dgm:pt modelId="{105942DC-F9B9-4589-BE5D-78DB82C16193}" type="sibTrans" cxnId="{7EBC9D9D-2249-4996-86DA-C7D9121E071E}">
      <dgm:prSet/>
      <dgm:spPr/>
      <dgm:t>
        <a:bodyPr/>
        <a:lstStyle/>
        <a:p>
          <a:endParaRPr lang="ru-RU" b="1"/>
        </a:p>
      </dgm:t>
    </dgm:pt>
    <dgm:pt modelId="{1ABE81AE-B9DD-44EA-9DC1-06F7E642B3B0}">
      <dgm:prSet/>
      <dgm:spPr>
        <a:solidFill>
          <a:srgbClr val="FFC000">
            <a:alpha val="90000"/>
          </a:srgbClr>
        </a:solidFill>
      </dgm:spPr>
      <dgm:t>
        <a:bodyPr/>
        <a:lstStyle/>
        <a:p>
          <a:r>
            <a:rPr lang="ru-RU" b="1" dirty="0" smtClean="0"/>
            <a:t>500,0</a:t>
          </a:r>
          <a:endParaRPr lang="ru-RU" b="1" dirty="0"/>
        </a:p>
      </dgm:t>
    </dgm:pt>
    <dgm:pt modelId="{B89108EC-0F75-4D0B-957B-3F6CB3C6AD5E}" type="parTrans" cxnId="{0E2387F0-6691-45E9-A4A6-A44CBF5F6E30}">
      <dgm:prSet/>
      <dgm:spPr/>
      <dgm:t>
        <a:bodyPr/>
        <a:lstStyle/>
        <a:p>
          <a:endParaRPr lang="ru-RU"/>
        </a:p>
      </dgm:t>
    </dgm:pt>
    <dgm:pt modelId="{71E1EC52-3AA0-4559-B63A-FBB35C4C7415}" type="sibTrans" cxnId="{0E2387F0-6691-45E9-A4A6-A44CBF5F6E30}">
      <dgm:prSet/>
      <dgm:spPr/>
      <dgm:t>
        <a:bodyPr/>
        <a:lstStyle/>
        <a:p>
          <a:endParaRPr lang="ru-RU" b="1"/>
        </a:p>
      </dgm:t>
    </dgm:pt>
    <dgm:pt modelId="{30705CAE-603A-4BAB-99A8-36A150E43A62}">
      <dgm:prSet/>
      <dgm:spPr>
        <a:solidFill>
          <a:srgbClr val="FFC000">
            <a:alpha val="90000"/>
          </a:srgbClr>
        </a:solidFill>
      </dgm:spPr>
      <dgm:t>
        <a:bodyPr/>
        <a:lstStyle/>
        <a:p>
          <a:r>
            <a:rPr lang="ru-RU" b="1" dirty="0" smtClean="0"/>
            <a:t>4572,4</a:t>
          </a:r>
          <a:endParaRPr lang="ru-RU" b="1" dirty="0"/>
        </a:p>
      </dgm:t>
    </dgm:pt>
    <dgm:pt modelId="{D1540379-22BD-4714-AB2F-0F4F10D5305B}" type="parTrans" cxnId="{82888337-6C77-4346-A5ED-F0D4B800228F}">
      <dgm:prSet/>
      <dgm:spPr/>
      <dgm:t>
        <a:bodyPr/>
        <a:lstStyle/>
        <a:p>
          <a:endParaRPr lang="ru-RU"/>
        </a:p>
      </dgm:t>
    </dgm:pt>
    <dgm:pt modelId="{EFCC7A45-F62E-4F3B-83AC-B54698D2072F}" type="sibTrans" cxnId="{82888337-6C77-4346-A5ED-F0D4B800228F}">
      <dgm:prSet/>
      <dgm:spPr/>
      <dgm:t>
        <a:bodyPr/>
        <a:lstStyle/>
        <a:p>
          <a:endParaRPr lang="ru-RU" b="1"/>
        </a:p>
      </dgm:t>
    </dgm:pt>
    <dgm:pt modelId="{5256F922-AA3B-4015-9B2B-7D2DDE27A62C}">
      <dgm:prSet/>
      <dgm:spPr>
        <a:solidFill>
          <a:srgbClr val="FFC000">
            <a:alpha val="90000"/>
          </a:srgbClr>
        </a:solidFill>
      </dgm:spPr>
      <dgm:t>
        <a:bodyPr/>
        <a:lstStyle/>
        <a:p>
          <a:r>
            <a:rPr lang="ru-RU" b="1" dirty="0" smtClean="0"/>
            <a:t>10162,9</a:t>
          </a:r>
          <a:endParaRPr lang="ru-RU" b="1" dirty="0"/>
        </a:p>
      </dgm:t>
    </dgm:pt>
    <dgm:pt modelId="{47FF5E0E-BE6B-46CA-8737-6C8D341AEC75}" type="parTrans" cxnId="{5AB39910-3F2E-4EF7-AF06-C2B37E1B393D}">
      <dgm:prSet/>
      <dgm:spPr/>
      <dgm:t>
        <a:bodyPr/>
        <a:lstStyle/>
        <a:p>
          <a:endParaRPr lang="ru-RU"/>
        </a:p>
      </dgm:t>
    </dgm:pt>
    <dgm:pt modelId="{35E829EA-6797-4F6F-86A7-08D6ECFEFD8D}" type="sibTrans" cxnId="{5AB39910-3F2E-4EF7-AF06-C2B37E1B393D}">
      <dgm:prSet/>
      <dgm:spPr/>
      <dgm:t>
        <a:bodyPr/>
        <a:lstStyle/>
        <a:p>
          <a:endParaRPr lang="ru-RU" b="1"/>
        </a:p>
      </dgm:t>
    </dgm:pt>
    <dgm:pt modelId="{A6053AAC-9814-465A-95E5-91B1F5A5FD56}">
      <dgm:prSet phldrT="[Текст]"/>
      <dgm:spPr>
        <a:solidFill>
          <a:srgbClr val="FFC000">
            <a:alpha val="90000"/>
          </a:srgbClr>
        </a:solidFill>
      </dgm:spPr>
      <dgm:t>
        <a:bodyPr/>
        <a:lstStyle/>
        <a:p>
          <a:r>
            <a:rPr lang="ru-RU" b="1" dirty="0" smtClean="0"/>
            <a:t>Физкультура и спорт</a:t>
          </a:r>
          <a:endParaRPr lang="ru-RU" b="1" dirty="0"/>
        </a:p>
      </dgm:t>
    </dgm:pt>
    <dgm:pt modelId="{5F15559F-A93E-475C-93C6-C09916220127}" type="parTrans" cxnId="{8F03F2C8-7A6E-4611-B7A4-D6C7FBB3582B}">
      <dgm:prSet/>
      <dgm:spPr/>
      <dgm:t>
        <a:bodyPr/>
        <a:lstStyle/>
        <a:p>
          <a:endParaRPr lang="ru-RU"/>
        </a:p>
      </dgm:t>
    </dgm:pt>
    <dgm:pt modelId="{01E14A72-895C-4D1A-9680-17F266ED7D0A}" type="sibTrans" cxnId="{8F03F2C8-7A6E-4611-B7A4-D6C7FBB3582B}">
      <dgm:prSet/>
      <dgm:spPr/>
      <dgm:t>
        <a:bodyPr/>
        <a:lstStyle/>
        <a:p>
          <a:endParaRPr lang="ru-RU" b="1"/>
        </a:p>
      </dgm:t>
    </dgm:pt>
    <dgm:pt modelId="{5570846E-51CD-4E9E-A01A-1B61FE5C6D9F}">
      <dgm:prSet phldrT="[Текст]"/>
      <dgm:spPr>
        <a:solidFill>
          <a:srgbClr val="FFC000">
            <a:alpha val="90000"/>
          </a:srgbClr>
        </a:solidFill>
      </dgm:spPr>
      <dgm:t>
        <a:bodyPr/>
        <a:lstStyle/>
        <a:p>
          <a:r>
            <a:rPr lang="ru-RU" b="1" dirty="0" smtClean="0"/>
            <a:t>Межбюджетные трансферты</a:t>
          </a:r>
          <a:endParaRPr lang="ru-RU" b="1" dirty="0"/>
        </a:p>
      </dgm:t>
    </dgm:pt>
    <dgm:pt modelId="{761784A0-9482-4424-9C84-74CF3EE5AF2F}" type="parTrans" cxnId="{E2E27574-B444-449D-99E5-B7FCE52CBAC6}">
      <dgm:prSet/>
      <dgm:spPr/>
      <dgm:t>
        <a:bodyPr/>
        <a:lstStyle/>
        <a:p>
          <a:endParaRPr lang="ru-RU"/>
        </a:p>
      </dgm:t>
    </dgm:pt>
    <dgm:pt modelId="{E8BFCCF9-CDC1-4078-9DCA-9A5AB897F30E}" type="sibTrans" cxnId="{E2E27574-B444-449D-99E5-B7FCE52CBAC6}">
      <dgm:prSet/>
      <dgm:spPr/>
      <dgm:t>
        <a:bodyPr/>
        <a:lstStyle/>
        <a:p>
          <a:endParaRPr lang="ru-RU" b="1"/>
        </a:p>
      </dgm:t>
    </dgm:pt>
    <dgm:pt modelId="{1CB5BC8F-4460-43E2-902A-21F838C9C9D1}">
      <dgm:prSet phldrT="[Текст]"/>
      <dgm:spPr>
        <a:solidFill>
          <a:srgbClr val="FFC000">
            <a:alpha val="90000"/>
          </a:srgbClr>
        </a:solidFill>
      </dgm:spPr>
      <dgm:t>
        <a:bodyPr/>
        <a:lstStyle/>
        <a:p>
          <a:r>
            <a:rPr lang="ru-RU" b="1" dirty="0" smtClean="0"/>
            <a:t>ВСЕГО</a:t>
          </a:r>
          <a:endParaRPr lang="ru-RU" b="1" dirty="0"/>
        </a:p>
      </dgm:t>
    </dgm:pt>
    <dgm:pt modelId="{1A268F7C-58F4-4382-A7A3-CCBBC7A170E8}" type="parTrans" cxnId="{BCCDE20F-64C4-4A30-9A23-C77172225B70}">
      <dgm:prSet/>
      <dgm:spPr/>
      <dgm:t>
        <a:bodyPr/>
        <a:lstStyle/>
        <a:p>
          <a:endParaRPr lang="ru-RU"/>
        </a:p>
      </dgm:t>
    </dgm:pt>
    <dgm:pt modelId="{9D357D69-49D0-4188-AD0E-E57A6FD135EC}" type="sibTrans" cxnId="{BCCDE20F-64C4-4A30-9A23-C77172225B70}">
      <dgm:prSet/>
      <dgm:spPr/>
      <dgm:t>
        <a:bodyPr/>
        <a:lstStyle/>
        <a:p>
          <a:endParaRPr lang="ru-RU"/>
        </a:p>
      </dgm:t>
    </dgm:pt>
    <dgm:pt modelId="{856B37E1-B78E-4E0E-99C0-6B7D8798F1AD}">
      <dgm:prSet/>
      <dgm:spPr>
        <a:solidFill>
          <a:srgbClr val="FFC000"/>
        </a:solidFill>
      </dgm:spPr>
      <dgm:t>
        <a:bodyPr/>
        <a:lstStyle/>
        <a:p>
          <a:r>
            <a:rPr lang="ru-RU" b="1" dirty="0" smtClean="0"/>
            <a:t>322,0</a:t>
          </a:r>
          <a:endParaRPr lang="ru-RU" b="1" dirty="0"/>
        </a:p>
      </dgm:t>
    </dgm:pt>
    <dgm:pt modelId="{C9DC7316-D6E0-4233-BACC-1E96CEAA1B6D}" type="parTrans" cxnId="{B1D108FD-8505-4A66-AF3D-91E76FAAC72E}">
      <dgm:prSet/>
      <dgm:spPr/>
      <dgm:t>
        <a:bodyPr/>
        <a:lstStyle/>
        <a:p>
          <a:endParaRPr lang="ru-RU"/>
        </a:p>
      </dgm:t>
    </dgm:pt>
    <dgm:pt modelId="{810223F8-96C5-4570-8353-BEE13CAFDF7C}" type="sibTrans" cxnId="{B1D108FD-8505-4A66-AF3D-91E76FAAC72E}">
      <dgm:prSet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endParaRPr lang="ru-RU" b="1"/>
        </a:p>
      </dgm:t>
    </dgm:pt>
    <dgm:pt modelId="{51EF6303-8963-4F22-9112-26BA5EA31B2D}">
      <dgm:prSet/>
      <dgm:spPr>
        <a:solidFill>
          <a:srgbClr val="FFC000"/>
        </a:solidFill>
      </dgm:spPr>
      <dgm:t>
        <a:bodyPr/>
        <a:lstStyle/>
        <a:p>
          <a:r>
            <a:rPr lang="ru-RU" b="1" dirty="0" smtClean="0"/>
            <a:t>1215,0</a:t>
          </a:r>
          <a:endParaRPr lang="ru-RU" b="1" dirty="0"/>
        </a:p>
      </dgm:t>
    </dgm:pt>
    <dgm:pt modelId="{97F2CFD2-B354-4B26-ACE0-F299AE1E3719}" type="parTrans" cxnId="{F3827BF9-FFD3-4D00-9A40-2B701CA1F031}">
      <dgm:prSet/>
      <dgm:spPr/>
      <dgm:t>
        <a:bodyPr/>
        <a:lstStyle/>
        <a:p>
          <a:endParaRPr lang="ru-RU"/>
        </a:p>
      </dgm:t>
    </dgm:pt>
    <dgm:pt modelId="{358873B3-D03F-4638-AF21-005B6BAFE86A}" type="sibTrans" cxnId="{F3827BF9-FFD3-4D00-9A40-2B701CA1F031}">
      <dgm:prSet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endParaRPr lang="ru-RU" b="1"/>
        </a:p>
      </dgm:t>
    </dgm:pt>
    <dgm:pt modelId="{9063FAF7-C874-423A-9C95-4378E392A422}">
      <dgm:prSet/>
      <dgm:spPr>
        <a:solidFill>
          <a:srgbClr val="FFC000"/>
        </a:solidFill>
      </dgm:spPr>
      <dgm:t>
        <a:bodyPr/>
        <a:lstStyle/>
        <a:p>
          <a:r>
            <a:rPr lang="ru-RU" b="1" dirty="0" smtClean="0"/>
            <a:t>3251,0</a:t>
          </a:r>
          <a:endParaRPr lang="ru-RU" b="1" dirty="0"/>
        </a:p>
      </dgm:t>
    </dgm:pt>
    <dgm:pt modelId="{E3F11DC5-0AAE-4649-A1CE-14EC0F043EAF}" type="parTrans" cxnId="{C5D65701-AC44-4BFA-BD1E-560BDD9CC763}">
      <dgm:prSet/>
      <dgm:spPr/>
      <dgm:t>
        <a:bodyPr/>
        <a:lstStyle/>
        <a:p>
          <a:endParaRPr lang="ru-RU"/>
        </a:p>
      </dgm:t>
    </dgm:pt>
    <dgm:pt modelId="{E1B315AF-E6C6-42FD-BB40-F1E677196E7A}" type="sibTrans" cxnId="{C5D65701-AC44-4BFA-BD1E-560BDD9CC763}">
      <dgm:prSet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endParaRPr lang="ru-RU" b="1"/>
        </a:p>
      </dgm:t>
    </dgm:pt>
    <dgm:pt modelId="{E5FF0778-F78F-4B6A-A01D-7522BB99EE34}">
      <dgm:prSet/>
      <dgm:spPr>
        <a:solidFill>
          <a:srgbClr val="FFC000"/>
        </a:solidFill>
      </dgm:spPr>
      <dgm:t>
        <a:bodyPr/>
        <a:lstStyle/>
        <a:p>
          <a:r>
            <a:rPr lang="ru-RU" b="1" dirty="0" smtClean="0"/>
            <a:t>26488,7</a:t>
          </a:r>
          <a:endParaRPr lang="ru-RU" b="1" dirty="0"/>
        </a:p>
      </dgm:t>
    </dgm:pt>
    <dgm:pt modelId="{E6EA5B88-77D9-4F3E-B4A6-6581BC68132F}" type="parTrans" cxnId="{9670B1DA-47A3-4CDF-AA99-0FFB0BF91C23}">
      <dgm:prSet/>
      <dgm:spPr/>
      <dgm:t>
        <a:bodyPr/>
        <a:lstStyle/>
        <a:p>
          <a:endParaRPr lang="ru-RU"/>
        </a:p>
      </dgm:t>
    </dgm:pt>
    <dgm:pt modelId="{CD42528E-98E3-49AF-90D9-25CE897D7593}" type="sibTrans" cxnId="{9670B1DA-47A3-4CDF-AA99-0FFB0BF91C23}">
      <dgm:prSet/>
      <dgm:spPr/>
      <dgm:t>
        <a:bodyPr/>
        <a:lstStyle/>
        <a:p>
          <a:endParaRPr lang="ru-RU"/>
        </a:p>
      </dgm:t>
    </dgm:pt>
    <dgm:pt modelId="{84DB7C0C-0280-4726-9549-49DE7B9C7CF1}">
      <dgm:prSet/>
      <dgm:spPr>
        <a:solidFill>
          <a:srgbClr val="FFC000"/>
        </a:solidFill>
      </dgm:spPr>
      <dgm:t>
        <a:bodyPr/>
        <a:lstStyle/>
        <a:p>
          <a:r>
            <a:rPr lang="ru-RU" b="1" dirty="0" smtClean="0"/>
            <a:t>322,0</a:t>
          </a:r>
          <a:endParaRPr lang="ru-RU" b="1" dirty="0"/>
        </a:p>
      </dgm:t>
    </dgm:pt>
    <dgm:pt modelId="{C0852AC4-8416-4EA6-9E90-C41FD7903106}" type="parTrans" cxnId="{A909ABBD-D51D-4982-ABC3-47BA6BA9C8E5}">
      <dgm:prSet/>
      <dgm:spPr/>
      <dgm:t>
        <a:bodyPr/>
        <a:lstStyle/>
        <a:p>
          <a:endParaRPr lang="ru-RU"/>
        </a:p>
      </dgm:t>
    </dgm:pt>
    <dgm:pt modelId="{AC896390-D483-4271-A879-84FC5E192887}" type="sibTrans" cxnId="{A909ABBD-D51D-4982-ABC3-47BA6BA9C8E5}">
      <dgm:prSet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endParaRPr lang="ru-RU" b="1"/>
        </a:p>
      </dgm:t>
    </dgm:pt>
    <dgm:pt modelId="{C8D3858D-2304-4B2A-8F1D-9074658DBA95}">
      <dgm:prSet/>
      <dgm:spPr>
        <a:solidFill>
          <a:srgbClr val="FFC000"/>
        </a:solidFill>
      </dgm:spPr>
      <dgm:t>
        <a:bodyPr/>
        <a:lstStyle/>
        <a:p>
          <a:r>
            <a:rPr lang="ru-RU" b="1" dirty="0" smtClean="0"/>
            <a:t>1215,0</a:t>
          </a:r>
          <a:endParaRPr lang="ru-RU" b="1" dirty="0"/>
        </a:p>
      </dgm:t>
    </dgm:pt>
    <dgm:pt modelId="{40502796-2BB5-44A9-9B37-D66DDE71A563}" type="parTrans" cxnId="{4A66CE42-CA50-44EE-8348-E34B0DAE9014}">
      <dgm:prSet/>
      <dgm:spPr/>
      <dgm:t>
        <a:bodyPr/>
        <a:lstStyle/>
        <a:p>
          <a:endParaRPr lang="ru-RU"/>
        </a:p>
      </dgm:t>
    </dgm:pt>
    <dgm:pt modelId="{72D5A851-EAD8-49F8-9F18-9E38DD5E9E3A}" type="sibTrans" cxnId="{4A66CE42-CA50-44EE-8348-E34B0DAE9014}">
      <dgm:prSet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endParaRPr lang="ru-RU" b="1"/>
        </a:p>
      </dgm:t>
    </dgm:pt>
    <dgm:pt modelId="{9CFE51E6-FE0F-493B-A663-DF3151BAEE59}">
      <dgm:prSet/>
      <dgm:spPr>
        <a:solidFill>
          <a:srgbClr val="FFC000"/>
        </a:solidFill>
      </dgm:spPr>
      <dgm:t>
        <a:bodyPr/>
        <a:lstStyle/>
        <a:p>
          <a:r>
            <a:rPr lang="ru-RU" b="1" dirty="0" smtClean="0"/>
            <a:t>3249,0</a:t>
          </a:r>
          <a:endParaRPr lang="ru-RU" b="1" dirty="0"/>
        </a:p>
      </dgm:t>
    </dgm:pt>
    <dgm:pt modelId="{C606F2AF-F993-4466-B478-99C0D0BC9F42}" type="parTrans" cxnId="{D64DCEA7-0B79-4041-828C-36B103808E0A}">
      <dgm:prSet/>
      <dgm:spPr/>
      <dgm:t>
        <a:bodyPr/>
        <a:lstStyle/>
        <a:p>
          <a:endParaRPr lang="ru-RU"/>
        </a:p>
      </dgm:t>
    </dgm:pt>
    <dgm:pt modelId="{C9489F62-C472-4F89-BA01-A5775E11CE1E}" type="sibTrans" cxnId="{D64DCEA7-0B79-4041-828C-36B103808E0A}">
      <dgm:prSet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endParaRPr lang="ru-RU" b="1"/>
        </a:p>
      </dgm:t>
    </dgm:pt>
    <dgm:pt modelId="{2E1A5B0E-10E7-4F97-8824-B66C611CD07D}">
      <dgm:prSet/>
      <dgm:spPr>
        <a:solidFill>
          <a:srgbClr val="FFC000"/>
        </a:solidFill>
      </dgm:spPr>
      <dgm:t>
        <a:bodyPr/>
        <a:lstStyle/>
        <a:p>
          <a:r>
            <a:rPr lang="ru-RU" b="1" dirty="0" smtClean="0"/>
            <a:t>24695,7</a:t>
          </a:r>
          <a:endParaRPr lang="ru-RU" b="1" dirty="0"/>
        </a:p>
      </dgm:t>
    </dgm:pt>
    <dgm:pt modelId="{C88C526D-BDEF-4AFC-B69F-BAA5496C638F}" type="parTrans" cxnId="{3F9ECA67-4714-436F-B4E6-7D4BC44F16BF}">
      <dgm:prSet/>
      <dgm:spPr/>
      <dgm:t>
        <a:bodyPr/>
        <a:lstStyle/>
        <a:p>
          <a:endParaRPr lang="ru-RU"/>
        </a:p>
      </dgm:t>
    </dgm:pt>
    <dgm:pt modelId="{545C4322-40D0-4520-882B-DD54D57E789D}" type="sibTrans" cxnId="{3F9ECA67-4714-436F-B4E6-7D4BC44F16BF}">
      <dgm:prSet/>
      <dgm:spPr/>
      <dgm:t>
        <a:bodyPr/>
        <a:lstStyle/>
        <a:p>
          <a:endParaRPr lang="ru-RU"/>
        </a:p>
      </dgm:t>
    </dgm:pt>
    <dgm:pt modelId="{BFF8E90E-437C-4FC7-82A3-96DEC01CB392}">
      <dgm:prSet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2022 год</a:t>
          </a:r>
          <a:endParaRPr lang="ru-RU" b="1" dirty="0">
            <a:solidFill>
              <a:schemeClr val="tx1"/>
            </a:solidFill>
          </a:endParaRPr>
        </a:p>
      </dgm:t>
    </dgm:pt>
    <dgm:pt modelId="{094C9134-D041-4402-A5D7-DB5781261091}" type="parTrans" cxnId="{7EEEFFE1-F24A-4992-8E5C-61FA9C274947}">
      <dgm:prSet/>
      <dgm:spPr/>
      <dgm:t>
        <a:bodyPr/>
        <a:lstStyle/>
        <a:p>
          <a:endParaRPr lang="ru-RU"/>
        </a:p>
      </dgm:t>
    </dgm:pt>
    <dgm:pt modelId="{2742356F-0CB8-4018-AF9D-C35331D53474}" type="sibTrans" cxnId="{7EEEFFE1-F24A-4992-8E5C-61FA9C274947}">
      <dgm:prSet/>
      <dgm:spPr/>
      <dgm:t>
        <a:bodyPr/>
        <a:lstStyle/>
        <a:p>
          <a:endParaRPr lang="ru-RU"/>
        </a:p>
      </dgm:t>
    </dgm:pt>
    <dgm:pt modelId="{DA91FF4A-9031-41DC-B97D-324E5A8F192F}">
      <dgm:prSet/>
      <dgm:spPr>
        <a:solidFill>
          <a:srgbClr val="FFC000">
            <a:alpha val="90000"/>
          </a:srgbClr>
        </a:solidFill>
      </dgm:spPr>
      <dgm:t>
        <a:bodyPr/>
        <a:lstStyle/>
        <a:p>
          <a:r>
            <a:rPr lang="ru-RU" b="1" dirty="0" smtClean="0"/>
            <a:t>7470,8</a:t>
          </a:r>
          <a:endParaRPr lang="ru-RU" b="1" dirty="0"/>
        </a:p>
      </dgm:t>
    </dgm:pt>
    <dgm:pt modelId="{9BC05587-BF81-490C-892C-F0F39F583D91}" type="parTrans" cxnId="{AC2A764F-564B-4611-BC6F-C30906A5FB58}">
      <dgm:prSet/>
      <dgm:spPr/>
      <dgm:t>
        <a:bodyPr/>
        <a:lstStyle/>
        <a:p>
          <a:endParaRPr lang="ru-RU" b="1"/>
        </a:p>
      </dgm:t>
    </dgm:pt>
    <dgm:pt modelId="{04237EDB-5282-48B2-BFF2-22973AC6A1C7}" type="sibTrans" cxnId="{AC2A764F-564B-4611-BC6F-C30906A5FB58}">
      <dgm:prSet/>
      <dgm:spPr/>
      <dgm:t>
        <a:bodyPr/>
        <a:lstStyle/>
        <a:p>
          <a:endParaRPr lang="ru-RU" b="1"/>
        </a:p>
      </dgm:t>
    </dgm:pt>
    <dgm:pt modelId="{B44DB784-E285-4E61-BBA9-58174D882857}">
      <dgm:prSet/>
      <dgm:spPr>
        <a:solidFill>
          <a:srgbClr val="FFC000">
            <a:alpha val="90000"/>
          </a:srgbClr>
        </a:solidFill>
      </dgm:spPr>
      <dgm:t>
        <a:bodyPr/>
        <a:lstStyle/>
        <a:p>
          <a:r>
            <a:rPr lang="ru-RU" b="1" dirty="0" smtClean="0"/>
            <a:t>300,0</a:t>
          </a:r>
          <a:endParaRPr lang="ru-RU" b="1" dirty="0"/>
        </a:p>
      </dgm:t>
    </dgm:pt>
    <dgm:pt modelId="{E80C2C1B-292B-4460-8B9A-D3911DB4F37C}" type="parTrans" cxnId="{EF5D121C-664C-43A3-90E4-52E41DC384B8}">
      <dgm:prSet/>
      <dgm:spPr/>
      <dgm:t>
        <a:bodyPr/>
        <a:lstStyle/>
        <a:p>
          <a:endParaRPr lang="ru-RU"/>
        </a:p>
      </dgm:t>
    </dgm:pt>
    <dgm:pt modelId="{CDCB237D-87A9-4997-B1DD-D864B8E4597B}" type="sibTrans" cxnId="{EF5D121C-664C-43A3-90E4-52E41DC384B8}">
      <dgm:prSet/>
      <dgm:spPr/>
      <dgm:t>
        <a:bodyPr/>
        <a:lstStyle/>
        <a:p>
          <a:endParaRPr lang="ru-RU" b="1"/>
        </a:p>
      </dgm:t>
    </dgm:pt>
    <dgm:pt modelId="{EE0ED6C8-CC58-42C1-80DD-CE2626612BCE}">
      <dgm:prSet/>
      <dgm:spPr>
        <a:solidFill>
          <a:srgbClr val="FFC000">
            <a:alpha val="90000"/>
          </a:srgbClr>
        </a:solidFill>
      </dgm:spPr>
      <dgm:t>
        <a:bodyPr/>
        <a:lstStyle/>
        <a:p>
          <a:r>
            <a:rPr lang="ru-RU" b="1" dirty="0" smtClean="0"/>
            <a:t>6640,2</a:t>
          </a:r>
          <a:endParaRPr lang="ru-RU" b="1" dirty="0"/>
        </a:p>
      </dgm:t>
    </dgm:pt>
    <dgm:pt modelId="{D520509D-0F9B-4D41-910D-12C15E4AA148}" type="parTrans" cxnId="{39036B58-4D2F-49A7-B55C-D6E61B5229BB}">
      <dgm:prSet/>
      <dgm:spPr/>
      <dgm:t>
        <a:bodyPr/>
        <a:lstStyle/>
        <a:p>
          <a:endParaRPr lang="ru-RU"/>
        </a:p>
      </dgm:t>
    </dgm:pt>
    <dgm:pt modelId="{399BF2C6-6A03-4928-89FC-71DC6FDBD7BD}" type="sibTrans" cxnId="{39036B58-4D2F-49A7-B55C-D6E61B5229BB}">
      <dgm:prSet/>
      <dgm:spPr/>
      <dgm:t>
        <a:bodyPr/>
        <a:lstStyle/>
        <a:p>
          <a:endParaRPr lang="ru-RU" b="1"/>
        </a:p>
      </dgm:t>
    </dgm:pt>
    <dgm:pt modelId="{28D57569-7E61-4D9A-B06F-CF613AA3C06F}">
      <dgm:prSet/>
      <dgm:spPr>
        <a:solidFill>
          <a:srgbClr val="FFC000">
            <a:alpha val="90000"/>
          </a:srgbClr>
        </a:solidFill>
      </dgm:spPr>
      <dgm:t>
        <a:bodyPr/>
        <a:lstStyle/>
        <a:p>
          <a:r>
            <a:rPr lang="ru-RU" b="1" dirty="0" smtClean="0"/>
            <a:t>7280,0</a:t>
          </a:r>
          <a:endParaRPr lang="ru-RU" b="1" dirty="0"/>
        </a:p>
      </dgm:t>
    </dgm:pt>
    <dgm:pt modelId="{801D4CC8-4C14-4133-B177-1DFEC30F8320}" type="parTrans" cxnId="{31F03E9A-DEC2-4ED9-A05A-6096E97D8FCF}">
      <dgm:prSet/>
      <dgm:spPr/>
      <dgm:t>
        <a:bodyPr/>
        <a:lstStyle/>
        <a:p>
          <a:endParaRPr lang="ru-RU"/>
        </a:p>
      </dgm:t>
    </dgm:pt>
    <dgm:pt modelId="{2D605840-2991-490A-8FE0-356F40E71A4D}" type="sibTrans" cxnId="{31F03E9A-DEC2-4ED9-A05A-6096E97D8FCF}">
      <dgm:prSet/>
      <dgm:spPr/>
      <dgm:t>
        <a:bodyPr/>
        <a:lstStyle/>
        <a:p>
          <a:endParaRPr lang="ru-RU" b="1"/>
        </a:p>
      </dgm:t>
    </dgm:pt>
    <dgm:pt modelId="{6728A9EC-CCC7-46C1-A63F-62B4A0D12F4E}">
      <dgm:prSet/>
      <dgm:spPr>
        <a:solidFill>
          <a:srgbClr val="FFC000"/>
        </a:solidFill>
      </dgm:spPr>
      <dgm:t>
        <a:bodyPr/>
        <a:lstStyle/>
        <a:p>
          <a:r>
            <a:rPr lang="ru-RU" b="1" dirty="0" smtClean="0"/>
            <a:t>322,0</a:t>
          </a:r>
          <a:endParaRPr lang="ru-RU" b="1" dirty="0"/>
        </a:p>
      </dgm:t>
    </dgm:pt>
    <dgm:pt modelId="{BBFE518D-5BD3-4D12-8EF0-BAC5D043D0FE}" type="parTrans" cxnId="{3616DCF9-BA76-46D5-9E73-536F43EC4D6F}">
      <dgm:prSet/>
      <dgm:spPr/>
      <dgm:t>
        <a:bodyPr/>
        <a:lstStyle/>
        <a:p>
          <a:endParaRPr lang="ru-RU"/>
        </a:p>
      </dgm:t>
    </dgm:pt>
    <dgm:pt modelId="{99A662ED-164F-461E-8F60-284FA755397A}" type="sibTrans" cxnId="{3616DCF9-BA76-46D5-9E73-536F43EC4D6F}">
      <dgm:prSet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endParaRPr lang="ru-RU" b="1"/>
        </a:p>
      </dgm:t>
    </dgm:pt>
    <dgm:pt modelId="{309F16FA-F141-4A51-84CD-B14C1A22B033}">
      <dgm:prSet/>
      <dgm:spPr>
        <a:solidFill>
          <a:srgbClr val="FFC000"/>
        </a:solidFill>
      </dgm:spPr>
      <dgm:t>
        <a:bodyPr/>
        <a:lstStyle/>
        <a:p>
          <a:r>
            <a:rPr lang="ru-RU" b="1" dirty="0" smtClean="0"/>
            <a:t>1415,0</a:t>
          </a:r>
          <a:endParaRPr lang="ru-RU" b="1" dirty="0"/>
        </a:p>
      </dgm:t>
    </dgm:pt>
    <dgm:pt modelId="{5BFEB35C-BECE-4070-BDA1-2CA8CF5746AF}" type="parTrans" cxnId="{4CDE5D26-8B29-4383-BE0F-8F690689C5B5}">
      <dgm:prSet/>
      <dgm:spPr/>
      <dgm:t>
        <a:bodyPr/>
        <a:lstStyle/>
        <a:p>
          <a:endParaRPr lang="ru-RU"/>
        </a:p>
      </dgm:t>
    </dgm:pt>
    <dgm:pt modelId="{55D45991-90F8-497C-8F30-AE318A2FAF2D}" type="sibTrans" cxnId="{4CDE5D26-8B29-4383-BE0F-8F690689C5B5}">
      <dgm:prSet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endParaRPr lang="ru-RU" b="1"/>
        </a:p>
      </dgm:t>
    </dgm:pt>
    <dgm:pt modelId="{932F7F1B-6D53-454A-82A2-172EF58DC48F}">
      <dgm:prSet/>
      <dgm:spPr>
        <a:solidFill>
          <a:srgbClr val="FFC000"/>
        </a:solidFill>
      </dgm:spPr>
      <dgm:t>
        <a:bodyPr/>
        <a:lstStyle/>
        <a:p>
          <a:r>
            <a:rPr lang="ru-RU" b="1" dirty="0" smtClean="0"/>
            <a:t>3249,0</a:t>
          </a:r>
          <a:endParaRPr lang="ru-RU" b="1" dirty="0"/>
        </a:p>
      </dgm:t>
    </dgm:pt>
    <dgm:pt modelId="{75442F36-E6DE-4E94-B79D-163912DB8551}" type="parTrans" cxnId="{FA8076EC-EEB9-4C07-9EDD-6063551BAE1C}">
      <dgm:prSet/>
      <dgm:spPr/>
      <dgm:t>
        <a:bodyPr/>
        <a:lstStyle/>
        <a:p>
          <a:endParaRPr lang="ru-RU"/>
        </a:p>
      </dgm:t>
    </dgm:pt>
    <dgm:pt modelId="{B74E1112-5F83-48E7-9004-4905D1F24187}" type="sibTrans" cxnId="{FA8076EC-EEB9-4C07-9EDD-6063551BAE1C}">
      <dgm:prSet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endParaRPr lang="ru-RU" b="1"/>
        </a:p>
      </dgm:t>
    </dgm:pt>
    <dgm:pt modelId="{F9A12737-6816-4B46-8A33-6996155DC005}">
      <dgm:prSet/>
      <dgm:spPr>
        <a:solidFill>
          <a:srgbClr val="FFC000"/>
        </a:solidFill>
      </dgm:spPr>
      <dgm:t>
        <a:bodyPr/>
        <a:lstStyle/>
        <a:p>
          <a:r>
            <a:rPr lang="ru-RU" b="1" dirty="0" smtClean="0"/>
            <a:t>26677,0</a:t>
          </a:r>
          <a:endParaRPr lang="ru-RU" b="1" dirty="0"/>
        </a:p>
      </dgm:t>
    </dgm:pt>
    <dgm:pt modelId="{B5175EC9-E2BD-4486-B26A-26E7828BD3B0}" type="parTrans" cxnId="{72808B32-335A-4391-AFAA-64DC2897D3E5}">
      <dgm:prSet/>
      <dgm:spPr/>
      <dgm:t>
        <a:bodyPr/>
        <a:lstStyle/>
        <a:p>
          <a:endParaRPr lang="ru-RU"/>
        </a:p>
      </dgm:t>
    </dgm:pt>
    <dgm:pt modelId="{E1598C5C-BF64-4104-B034-5F69E7AC37B1}" type="sibTrans" cxnId="{72808B32-335A-4391-AFAA-64DC2897D3E5}">
      <dgm:prSet/>
      <dgm:spPr/>
      <dgm:t>
        <a:bodyPr/>
        <a:lstStyle/>
        <a:p>
          <a:endParaRPr lang="ru-RU"/>
        </a:p>
      </dgm:t>
    </dgm:pt>
    <dgm:pt modelId="{97DD7EA0-B47E-4AF2-B596-371545A39221}" type="pres">
      <dgm:prSet presAssocID="{13EAF83F-1B4C-4F30-B523-2EDB764F6B8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3052682-1299-4269-8CE3-E95D649AAF71}" type="pres">
      <dgm:prSet presAssocID="{744FC395-6883-4C26-B7C4-4E7496C4FF96}" presName="vertFlow" presStyleCnt="0"/>
      <dgm:spPr/>
    </dgm:pt>
    <dgm:pt modelId="{AF413075-DA98-44B7-BE0C-AF8DD992C0B6}" type="pres">
      <dgm:prSet presAssocID="{744FC395-6883-4C26-B7C4-4E7496C4FF96}" presName="header" presStyleLbl="node1" presStyleIdx="0" presStyleCnt="4" custScaleX="309274"/>
      <dgm:spPr/>
      <dgm:t>
        <a:bodyPr/>
        <a:lstStyle/>
        <a:p>
          <a:endParaRPr lang="ru-RU"/>
        </a:p>
      </dgm:t>
    </dgm:pt>
    <dgm:pt modelId="{30AA85F3-A872-4273-89F4-B8B4A4D5F549}" type="pres">
      <dgm:prSet presAssocID="{D57D37B9-CBCF-4084-A81D-7840232BE241}" presName="parTrans" presStyleLbl="sibTrans2D1" presStyleIdx="0" presStyleCnt="32"/>
      <dgm:spPr/>
      <dgm:t>
        <a:bodyPr/>
        <a:lstStyle/>
        <a:p>
          <a:endParaRPr lang="ru-RU"/>
        </a:p>
      </dgm:t>
    </dgm:pt>
    <dgm:pt modelId="{62E66B78-A2B1-4DF5-8172-27C3C7F29F11}" type="pres">
      <dgm:prSet presAssocID="{1DBE911C-0F27-4457-AAB6-95262004F0ED}" presName="child" presStyleLbl="alignAccFollowNode1" presStyleIdx="0" presStyleCnt="32" custScaleX="30564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FD9555C-8E5C-4928-9BF8-E7F5AB4E3EC5}" type="pres">
      <dgm:prSet presAssocID="{EC2E11DC-C598-4621-826E-9AB2FFF81A81}" presName="sibTrans" presStyleLbl="sibTrans2D1" presStyleIdx="1" presStyleCnt="32"/>
      <dgm:spPr/>
      <dgm:t>
        <a:bodyPr/>
        <a:lstStyle/>
        <a:p>
          <a:endParaRPr lang="ru-RU"/>
        </a:p>
      </dgm:t>
    </dgm:pt>
    <dgm:pt modelId="{4D069CC8-3926-41CA-9CA5-3DC9018FDCAA}" type="pres">
      <dgm:prSet presAssocID="{FDC58CA9-F4C5-4E64-889B-B3D9EBD723E5}" presName="child" presStyleLbl="alignAccFollowNode1" presStyleIdx="1" presStyleCnt="32" custScaleX="30927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5C3A0E-3D51-4AB1-BB69-48B42AF0B3D8}" type="pres">
      <dgm:prSet presAssocID="{DB856369-2B71-4A0F-9125-9B75ED1074E1}" presName="sibTrans" presStyleLbl="sibTrans2D1" presStyleIdx="2" presStyleCnt="32"/>
      <dgm:spPr/>
      <dgm:t>
        <a:bodyPr/>
        <a:lstStyle/>
        <a:p>
          <a:endParaRPr lang="ru-RU"/>
        </a:p>
      </dgm:t>
    </dgm:pt>
    <dgm:pt modelId="{7D46D818-F667-48B9-B666-AE28DD269203}" type="pres">
      <dgm:prSet presAssocID="{968D3827-E80E-45CA-84E9-EF99CE42D0A1}" presName="child" presStyleLbl="alignAccFollowNode1" presStyleIdx="2" presStyleCnt="32" custScaleX="30564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6C2AA9-74F5-442F-B7F5-FDF123888A39}" type="pres">
      <dgm:prSet presAssocID="{376D9022-A71B-4CC3-83DD-84591EF7C13D}" presName="sibTrans" presStyleLbl="sibTrans2D1" presStyleIdx="3" presStyleCnt="32"/>
      <dgm:spPr/>
      <dgm:t>
        <a:bodyPr/>
        <a:lstStyle/>
        <a:p>
          <a:endParaRPr lang="ru-RU"/>
        </a:p>
      </dgm:t>
    </dgm:pt>
    <dgm:pt modelId="{ADFB1A1E-1031-45F4-9981-C329D0E0CBF5}" type="pres">
      <dgm:prSet presAssocID="{8C558837-CDD2-4C6E-B4AB-1789AA8A238D}" presName="child" presStyleLbl="alignAccFollowNode1" presStyleIdx="3" presStyleCnt="32" custScaleX="30564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2E5F7A-0852-49F6-BF4F-E2EFFC0884D7}" type="pres">
      <dgm:prSet presAssocID="{4A2C11B7-9AF4-4659-9C6E-C4DB83FEC341}" presName="sibTrans" presStyleLbl="sibTrans2D1" presStyleIdx="4" presStyleCnt="32"/>
      <dgm:spPr/>
      <dgm:t>
        <a:bodyPr/>
        <a:lstStyle/>
        <a:p>
          <a:endParaRPr lang="ru-RU"/>
        </a:p>
      </dgm:t>
    </dgm:pt>
    <dgm:pt modelId="{56274B0F-7E98-4596-B19A-F9E0E566FA9D}" type="pres">
      <dgm:prSet presAssocID="{9C12C57D-219A-4347-BF30-3DD1426BD888}" presName="child" presStyleLbl="alignAccFollowNode1" presStyleIdx="4" presStyleCnt="32" custScaleX="30927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3BD9A6-D140-4F25-B975-4AC1F3D3D3DD}" type="pres">
      <dgm:prSet presAssocID="{798F73A4-3A64-43DD-A3BB-4CB3F2E416BA}" presName="sibTrans" presStyleLbl="sibTrans2D1" presStyleIdx="5" presStyleCnt="32"/>
      <dgm:spPr/>
      <dgm:t>
        <a:bodyPr/>
        <a:lstStyle/>
        <a:p>
          <a:endParaRPr lang="ru-RU"/>
        </a:p>
      </dgm:t>
    </dgm:pt>
    <dgm:pt modelId="{CAFEBF04-0318-419A-8BA2-3D50FC650861}" type="pres">
      <dgm:prSet presAssocID="{A6053AAC-9814-465A-95E5-91B1F5A5FD56}" presName="child" presStyleLbl="alignAccFollowNode1" presStyleIdx="5" presStyleCnt="32" custScaleX="31108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877511-347E-4AA2-9505-FF235DDEFBAD}" type="pres">
      <dgm:prSet presAssocID="{01E14A72-895C-4D1A-9680-17F266ED7D0A}" presName="sibTrans" presStyleLbl="sibTrans2D1" presStyleIdx="6" presStyleCnt="32"/>
      <dgm:spPr/>
      <dgm:t>
        <a:bodyPr/>
        <a:lstStyle/>
        <a:p>
          <a:endParaRPr lang="ru-RU"/>
        </a:p>
      </dgm:t>
    </dgm:pt>
    <dgm:pt modelId="{BB6184C2-1D85-44CF-9B3F-9122A61B38AC}" type="pres">
      <dgm:prSet presAssocID="{5570846E-51CD-4E9E-A01A-1B61FE5C6D9F}" presName="child" presStyleLbl="alignAccFollowNode1" presStyleIdx="6" presStyleCnt="32" custScaleX="31011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82ABC8-EC06-48A8-B2EC-81AB6297C84A}" type="pres">
      <dgm:prSet presAssocID="{E8BFCCF9-CDC1-4078-9DCA-9A5AB897F30E}" presName="sibTrans" presStyleLbl="sibTrans2D1" presStyleIdx="7" presStyleCnt="32"/>
      <dgm:spPr/>
      <dgm:t>
        <a:bodyPr/>
        <a:lstStyle/>
        <a:p>
          <a:endParaRPr lang="ru-RU"/>
        </a:p>
      </dgm:t>
    </dgm:pt>
    <dgm:pt modelId="{81845881-0DE7-412F-A852-C92B9BC05FDE}" type="pres">
      <dgm:prSet presAssocID="{1CB5BC8F-4460-43E2-902A-21F838C9C9D1}" presName="child" presStyleLbl="alignAccFollowNode1" presStyleIdx="7" presStyleCnt="32" custScaleX="31328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5A47E70-03CB-4149-9136-BA5B1A19DE8E}" type="pres">
      <dgm:prSet presAssocID="{744FC395-6883-4C26-B7C4-4E7496C4FF96}" presName="hSp" presStyleCnt="0"/>
      <dgm:spPr/>
    </dgm:pt>
    <dgm:pt modelId="{58951A89-4FD7-4641-A32C-53166568C125}" type="pres">
      <dgm:prSet presAssocID="{F3BC898B-7A05-45E4-9959-FBF4C274E0D0}" presName="vertFlow" presStyleCnt="0"/>
      <dgm:spPr/>
    </dgm:pt>
    <dgm:pt modelId="{B186EA16-BB82-4B9A-ADD4-E8F52588C0B4}" type="pres">
      <dgm:prSet presAssocID="{F3BC898B-7A05-45E4-9959-FBF4C274E0D0}" presName="header" presStyleLbl="node1" presStyleIdx="1" presStyleCnt="4"/>
      <dgm:spPr/>
      <dgm:t>
        <a:bodyPr/>
        <a:lstStyle/>
        <a:p>
          <a:endParaRPr lang="ru-RU"/>
        </a:p>
      </dgm:t>
    </dgm:pt>
    <dgm:pt modelId="{41AE09F9-835F-4E9F-90CF-F9074EC83495}" type="pres">
      <dgm:prSet presAssocID="{C2911FB3-4F68-456A-81E7-9BE3F9B6ABFB}" presName="parTrans" presStyleLbl="sibTrans2D1" presStyleIdx="8" presStyleCnt="32"/>
      <dgm:spPr/>
      <dgm:t>
        <a:bodyPr/>
        <a:lstStyle/>
        <a:p>
          <a:endParaRPr lang="ru-RU"/>
        </a:p>
      </dgm:t>
    </dgm:pt>
    <dgm:pt modelId="{AEF6661E-E162-4729-8AE4-3AB7F4B58CE7}" type="pres">
      <dgm:prSet presAssocID="{826F9FB1-2609-42A4-8D83-5D24D0172F17}" presName="child" presStyleLbl="alignAccFollowNode1" presStyleIdx="8" presStyleCnt="3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616E4F-7603-4823-B2B4-0FD73035AAFD}" type="pres">
      <dgm:prSet presAssocID="{105942DC-F9B9-4589-BE5D-78DB82C16193}" presName="sibTrans" presStyleLbl="sibTrans2D1" presStyleIdx="9" presStyleCnt="32"/>
      <dgm:spPr/>
      <dgm:t>
        <a:bodyPr/>
        <a:lstStyle/>
        <a:p>
          <a:endParaRPr lang="ru-RU"/>
        </a:p>
      </dgm:t>
    </dgm:pt>
    <dgm:pt modelId="{0550649F-670F-46C5-A9C9-6F90ED38F85D}" type="pres">
      <dgm:prSet presAssocID="{1ABE81AE-B9DD-44EA-9DC1-06F7E642B3B0}" presName="child" presStyleLbl="alignAccFollowNode1" presStyleIdx="9" presStyleCnt="3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05939F-182C-46C4-B1B3-CEE337359105}" type="pres">
      <dgm:prSet presAssocID="{71E1EC52-3AA0-4559-B63A-FBB35C4C7415}" presName="sibTrans" presStyleLbl="sibTrans2D1" presStyleIdx="10" presStyleCnt="32"/>
      <dgm:spPr/>
      <dgm:t>
        <a:bodyPr/>
        <a:lstStyle/>
        <a:p>
          <a:endParaRPr lang="ru-RU"/>
        </a:p>
      </dgm:t>
    </dgm:pt>
    <dgm:pt modelId="{844D9587-32D3-4D9B-8D0A-7448DB8926E5}" type="pres">
      <dgm:prSet presAssocID="{30705CAE-603A-4BAB-99A8-36A150E43A62}" presName="child" presStyleLbl="alignAccFollowNode1" presStyleIdx="10" presStyleCnt="3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A5DE58-3034-434B-AE77-FF521E6D7492}" type="pres">
      <dgm:prSet presAssocID="{EFCC7A45-F62E-4F3B-83AC-B54698D2072F}" presName="sibTrans" presStyleLbl="sibTrans2D1" presStyleIdx="11" presStyleCnt="32"/>
      <dgm:spPr/>
      <dgm:t>
        <a:bodyPr/>
        <a:lstStyle/>
        <a:p>
          <a:endParaRPr lang="ru-RU"/>
        </a:p>
      </dgm:t>
    </dgm:pt>
    <dgm:pt modelId="{DE78AC2D-6CC3-4799-AD03-BF39225BF46D}" type="pres">
      <dgm:prSet presAssocID="{5256F922-AA3B-4015-9B2B-7D2DDE27A62C}" presName="child" presStyleLbl="alignAccFollowNode1" presStyleIdx="11" presStyleCnt="3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6753A95-05B2-4ED8-B49A-705BAF7B2AA8}" type="pres">
      <dgm:prSet presAssocID="{35E829EA-6797-4F6F-86A7-08D6ECFEFD8D}" presName="sibTrans" presStyleLbl="sibTrans2D1" presStyleIdx="12" presStyleCnt="32"/>
      <dgm:spPr/>
      <dgm:t>
        <a:bodyPr/>
        <a:lstStyle/>
        <a:p>
          <a:endParaRPr lang="ru-RU"/>
        </a:p>
      </dgm:t>
    </dgm:pt>
    <dgm:pt modelId="{0C6AEBA5-2221-488E-8C03-8297EF424074}" type="pres">
      <dgm:prSet presAssocID="{856B37E1-B78E-4E0E-99C0-6B7D8798F1AD}" presName="child" presStyleLbl="alignAccFollowNode1" presStyleIdx="12" presStyleCnt="3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C545844-6F92-44A9-B311-BC25FB08B953}" type="pres">
      <dgm:prSet presAssocID="{810223F8-96C5-4570-8353-BEE13CAFDF7C}" presName="sibTrans" presStyleLbl="sibTrans2D1" presStyleIdx="13" presStyleCnt="32"/>
      <dgm:spPr/>
      <dgm:t>
        <a:bodyPr/>
        <a:lstStyle/>
        <a:p>
          <a:endParaRPr lang="ru-RU"/>
        </a:p>
      </dgm:t>
    </dgm:pt>
    <dgm:pt modelId="{86F3D79A-D545-47D7-826C-6196C28D444C}" type="pres">
      <dgm:prSet presAssocID="{51EF6303-8963-4F22-9112-26BA5EA31B2D}" presName="child" presStyleLbl="alignAccFollowNode1" presStyleIdx="13" presStyleCnt="3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DB17A5-2D3F-45CE-8322-A29192F5D4FE}" type="pres">
      <dgm:prSet presAssocID="{358873B3-D03F-4638-AF21-005B6BAFE86A}" presName="sibTrans" presStyleLbl="sibTrans2D1" presStyleIdx="14" presStyleCnt="32"/>
      <dgm:spPr/>
      <dgm:t>
        <a:bodyPr/>
        <a:lstStyle/>
        <a:p>
          <a:endParaRPr lang="ru-RU"/>
        </a:p>
      </dgm:t>
    </dgm:pt>
    <dgm:pt modelId="{01AAB82E-8EE0-43BA-98FF-9C399C3B696E}" type="pres">
      <dgm:prSet presAssocID="{9063FAF7-C874-423A-9C95-4378E392A422}" presName="child" presStyleLbl="alignAccFollowNode1" presStyleIdx="14" presStyleCnt="3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11F852-03E6-4B8A-9C35-3D5F3F585C1E}" type="pres">
      <dgm:prSet presAssocID="{E1B315AF-E6C6-42FD-BB40-F1E677196E7A}" presName="sibTrans" presStyleLbl="sibTrans2D1" presStyleIdx="15" presStyleCnt="32"/>
      <dgm:spPr/>
      <dgm:t>
        <a:bodyPr/>
        <a:lstStyle/>
        <a:p>
          <a:endParaRPr lang="ru-RU"/>
        </a:p>
      </dgm:t>
    </dgm:pt>
    <dgm:pt modelId="{1CAC2CE2-8197-4B26-87B8-6353AFD10F81}" type="pres">
      <dgm:prSet presAssocID="{E5FF0778-F78F-4B6A-A01D-7522BB99EE34}" presName="child" presStyleLbl="alignAccFollowNode1" presStyleIdx="15" presStyleCnt="3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D8F39D9-0A5B-4E1F-8F54-213A3E7D02C0}" type="pres">
      <dgm:prSet presAssocID="{F3BC898B-7A05-45E4-9959-FBF4C274E0D0}" presName="hSp" presStyleCnt="0"/>
      <dgm:spPr/>
    </dgm:pt>
    <dgm:pt modelId="{3FEBBDA9-D3E1-41DC-8722-E073BCAF38C6}" type="pres">
      <dgm:prSet presAssocID="{EADAA492-2065-4EEB-8A71-9475BAA6DB12}" presName="vertFlow" presStyleCnt="0"/>
      <dgm:spPr/>
    </dgm:pt>
    <dgm:pt modelId="{74F7D0A6-4533-46BB-84C7-214103EEA139}" type="pres">
      <dgm:prSet presAssocID="{EADAA492-2065-4EEB-8A71-9475BAA6DB12}" presName="header" presStyleLbl="node1" presStyleIdx="2" presStyleCnt="4"/>
      <dgm:spPr/>
      <dgm:t>
        <a:bodyPr/>
        <a:lstStyle/>
        <a:p>
          <a:endParaRPr lang="ru-RU"/>
        </a:p>
      </dgm:t>
    </dgm:pt>
    <dgm:pt modelId="{0CBE27B3-6E95-4D2E-BC5D-F47F559D6B2E}" type="pres">
      <dgm:prSet presAssocID="{A5D6AD1D-6579-4A46-9A34-4CC4DDA99224}" presName="parTrans" presStyleLbl="sibTrans2D1" presStyleIdx="16" presStyleCnt="32"/>
      <dgm:spPr/>
      <dgm:t>
        <a:bodyPr/>
        <a:lstStyle/>
        <a:p>
          <a:endParaRPr lang="ru-RU"/>
        </a:p>
      </dgm:t>
    </dgm:pt>
    <dgm:pt modelId="{6A1C307F-3EF8-4E18-A22C-AE2FCEB3623D}" type="pres">
      <dgm:prSet presAssocID="{0E1ABF41-61C8-4DEF-ADFC-153111A4F775}" presName="child" presStyleLbl="alignAccFollowNode1" presStyleIdx="16" presStyleCnt="3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FA5FE2A-31C4-4F41-BA81-AB1210C591AE}" type="pres">
      <dgm:prSet presAssocID="{9B365130-BDCE-49B3-9690-139D153E0992}" presName="sibTrans" presStyleLbl="sibTrans2D1" presStyleIdx="17" presStyleCnt="32"/>
      <dgm:spPr/>
      <dgm:t>
        <a:bodyPr/>
        <a:lstStyle/>
        <a:p>
          <a:endParaRPr lang="ru-RU"/>
        </a:p>
      </dgm:t>
    </dgm:pt>
    <dgm:pt modelId="{8A9C3D9B-FF37-4D93-9126-34A800DF1A63}" type="pres">
      <dgm:prSet presAssocID="{860DC454-A474-40B6-866F-389BAC32CA63}" presName="child" presStyleLbl="alignAccFollowNode1" presStyleIdx="17" presStyleCnt="3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2CAFBE3-CD68-4380-9811-1EE836F524AC}" type="pres">
      <dgm:prSet presAssocID="{E0A8B7E3-5469-4616-BE8A-98D1B88293B7}" presName="sibTrans" presStyleLbl="sibTrans2D1" presStyleIdx="18" presStyleCnt="32"/>
      <dgm:spPr/>
      <dgm:t>
        <a:bodyPr/>
        <a:lstStyle/>
        <a:p>
          <a:endParaRPr lang="ru-RU"/>
        </a:p>
      </dgm:t>
    </dgm:pt>
    <dgm:pt modelId="{07C787A2-813B-4753-81B1-53565A4338DC}" type="pres">
      <dgm:prSet presAssocID="{F9E03B83-287D-4B3B-BA73-87EBB8FEAFFF}" presName="child" presStyleLbl="alignAccFollowNode1" presStyleIdx="18" presStyleCnt="3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02D60F-5016-4448-8CE8-09ED6183CEF4}" type="pres">
      <dgm:prSet presAssocID="{AB279860-79F3-4AB4-A222-3D4B9F708623}" presName="sibTrans" presStyleLbl="sibTrans2D1" presStyleIdx="19" presStyleCnt="32"/>
      <dgm:spPr/>
      <dgm:t>
        <a:bodyPr/>
        <a:lstStyle/>
        <a:p>
          <a:endParaRPr lang="ru-RU"/>
        </a:p>
      </dgm:t>
    </dgm:pt>
    <dgm:pt modelId="{FB214828-6B03-457E-822D-44FE7E0CBC04}" type="pres">
      <dgm:prSet presAssocID="{3216B5DC-E9CB-4497-A44E-D242E640548E}" presName="child" presStyleLbl="alignAccFollowNode1" presStyleIdx="19" presStyleCnt="3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65A3B1-9804-435C-99A1-FA7B60FCD5D9}" type="pres">
      <dgm:prSet presAssocID="{1F820083-6A1C-4CE7-B56F-132AC1CDE176}" presName="sibTrans" presStyleLbl="sibTrans2D1" presStyleIdx="20" presStyleCnt="32"/>
      <dgm:spPr/>
      <dgm:t>
        <a:bodyPr/>
        <a:lstStyle/>
        <a:p>
          <a:endParaRPr lang="ru-RU"/>
        </a:p>
      </dgm:t>
    </dgm:pt>
    <dgm:pt modelId="{AAE05AA5-8DCA-411D-87AC-67E93910A0C4}" type="pres">
      <dgm:prSet presAssocID="{84DB7C0C-0280-4726-9549-49DE7B9C7CF1}" presName="child" presStyleLbl="alignAccFollowNode1" presStyleIdx="20" presStyleCnt="3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FDD1E7-B3E2-4041-B2DF-CD8271229EEE}" type="pres">
      <dgm:prSet presAssocID="{AC896390-D483-4271-A879-84FC5E192887}" presName="sibTrans" presStyleLbl="sibTrans2D1" presStyleIdx="21" presStyleCnt="32"/>
      <dgm:spPr/>
      <dgm:t>
        <a:bodyPr/>
        <a:lstStyle/>
        <a:p>
          <a:endParaRPr lang="ru-RU"/>
        </a:p>
      </dgm:t>
    </dgm:pt>
    <dgm:pt modelId="{CC83EA82-E869-4FF4-AC25-6C39AA56FE10}" type="pres">
      <dgm:prSet presAssocID="{C8D3858D-2304-4B2A-8F1D-9074658DBA95}" presName="child" presStyleLbl="alignAccFollowNode1" presStyleIdx="21" presStyleCnt="3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6B30EC-8C13-4AEA-B7D6-BC52FB3D1767}" type="pres">
      <dgm:prSet presAssocID="{72D5A851-EAD8-49F8-9F18-9E38DD5E9E3A}" presName="sibTrans" presStyleLbl="sibTrans2D1" presStyleIdx="22" presStyleCnt="32"/>
      <dgm:spPr/>
      <dgm:t>
        <a:bodyPr/>
        <a:lstStyle/>
        <a:p>
          <a:endParaRPr lang="ru-RU"/>
        </a:p>
      </dgm:t>
    </dgm:pt>
    <dgm:pt modelId="{E7AFF753-6FE5-48ED-B05E-57307B778F4F}" type="pres">
      <dgm:prSet presAssocID="{9CFE51E6-FE0F-493B-A663-DF3151BAEE59}" presName="child" presStyleLbl="alignAccFollowNode1" presStyleIdx="22" presStyleCnt="3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DCDD69-DDFB-46B3-9B86-DF7F909BE3F9}" type="pres">
      <dgm:prSet presAssocID="{C9489F62-C472-4F89-BA01-A5775E11CE1E}" presName="sibTrans" presStyleLbl="sibTrans2D1" presStyleIdx="23" presStyleCnt="32"/>
      <dgm:spPr/>
      <dgm:t>
        <a:bodyPr/>
        <a:lstStyle/>
        <a:p>
          <a:endParaRPr lang="ru-RU"/>
        </a:p>
      </dgm:t>
    </dgm:pt>
    <dgm:pt modelId="{0C1B0F75-B2AD-46CF-A4D3-78EBDA41CDDB}" type="pres">
      <dgm:prSet presAssocID="{2E1A5B0E-10E7-4F97-8824-B66C611CD07D}" presName="child" presStyleLbl="alignAccFollowNode1" presStyleIdx="23" presStyleCnt="3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7A0656-E70A-48B1-888C-153B5B6930F6}" type="pres">
      <dgm:prSet presAssocID="{EADAA492-2065-4EEB-8A71-9475BAA6DB12}" presName="hSp" presStyleCnt="0"/>
      <dgm:spPr/>
    </dgm:pt>
    <dgm:pt modelId="{5DC8B699-CF25-40A2-87F9-A92AEC5B7599}" type="pres">
      <dgm:prSet presAssocID="{BFF8E90E-437C-4FC7-82A3-96DEC01CB392}" presName="vertFlow" presStyleCnt="0"/>
      <dgm:spPr/>
    </dgm:pt>
    <dgm:pt modelId="{6F3B44A4-A199-4346-8602-2677C44BB1FF}" type="pres">
      <dgm:prSet presAssocID="{BFF8E90E-437C-4FC7-82A3-96DEC01CB392}" presName="header" presStyleLbl="node1" presStyleIdx="3" presStyleCnt="4"/>
      <dgm:spPr/>
      <dgm:t>
        <a:bodyPr/>
        <a:lstStyle/>
        <a:p>
          <a:endParaRPr lang="ru-RU"/>
        </a:p>
      </dgm:t>
    </dgm:pt>
    <dgm:pt modelId="{7D2407EA-AF43-4340-9992-B4AFA1A33F29}" type="pres">
      <dgm:prSet presAssocID="{9BC05587-BF81-490C-892C-F0F39F583D91}" presName="parTrans" presStyleLbl="sibTrans2D1" presStyleIdx="24" presStyleCnt="32"/>
      <dgm:spPr/>
      <dgm:t>
        <a:bodyPr/>
        <a:lstStyle/>
        <a:p>
          <a:endParaRPr lang="ru-RU"/>
        </a:p>
      </dgm:t>
    </dgm:pt>
    <dgm:pt modelId="{01A8AF4E-B734-4A6B-AC80-E2265A2D0319}" type="pres">
      <dgm:prSet presAssocID="{DA91FF4A-9031-41DC-B97D-324E5A8F192F}" presName="child" presStyleLbl="alignAccFollowNode1" presStyleIdx="24" presStyleCnt="3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483820-5257-4BF9-AA49-6C434FDB809B}" type="pres">
      <dgm:prSet presAssocID="{04237EDB-5282-48B2-BFF2-22973AC6A1C7}" presName="sibTrans" presStyleLbl="sibTrans2D1" presStyleIdx="25" presStyleCnt="32"/>
      <dgm:spPr/>
      <dgm:t>
        <a:bodyPr/>
        <a:lstStyle/>
        <a:p>
          <a:endParaRPr lang="ru-RU"/>
        </a:p>
      </dgm:t>
    </dgm:pt>
    <dgm:pt modelId="{84906991-4304-4200-B19E-5FF689AD1747}" type="pres">
      <dgm:prSet presAssocID="{B44DB784-E285-4E61-BBA9-58174D882857}" presName="child" presStyleLbl="alignAccFollowNode1" presStyleIdx="25" presStyleCnt="3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82857C-B229-4BBD-A441-86938F2B087C}" type="pres">
      <dgm:prSet presAssocID="{CDCB237D-87A9-4997-B1DD-D864B8E4597B}" presName="sibTrans" presStyleLbl="sibTrans2D1" presStyleIdx="26" presStyleCnt="32"/>
      <dgm:spPr/>
      <dgm:t>
        <a:bodyPr/>
        <a:lstStyle/>
        <a:p>
          <a:endParaRPr lang="ru-RU"/>
        </a:p>
      </dgm:t>
    </dgm:pt>
    <dgm:pt modelId="{69F2CC9C-096F-4136-929C-F013A4DE6F66}" type="pres">
      <dgm:prSet presAssocID="{EE0ED6C8-CC58-42C1-80DD-CE2626612BCE}" presName="child" presStyleLbl="alignAccFollowNode1" presStyleIdx="26" presStyleCnt="3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6D744B-EB6E-4AEA-B476-6B9C9A9BD016}" type="pres">
      <dgm:prSet presAssocID="{399BF2C6-6A03-4928-89FC-71DC6FDBD7BD}" presName="sibTrans" presStyleLbl="sibTrans2D1" presStyleIdx="27" presStyleCnt="32"/>
      <dgm:spPr/>
      <dgm:t>
        <a:bodyPr/>
        <a:lstStyle/>
        <a:p>
          <a:endParaRPr lang="ru-RU"/>
        </a:p>
      </dgm:t>
    </dgm:pt>
    <dgm:pt modelId="{709EF305-7004-43BA-B28F-5B33BF114A72}" type="pres">
      <dgm:prSet presAssocID="{28D57569-7E61-4D9A-B06F-CF613AA3C06F}" presName="child" presStyleLbl="alignAccFollowNode1" presStyleIdx="27" presStyleCnt="3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7371B2-CD54-42E8-9D78-91BD4AE3EB3F}" type="pres">
      <dgm:prSet presAssocID="{2D605840-2991-490A-8FE0-356F40E71A4D}" presName="sibTrans" presStyleLbl="sibTrans2D1" presStyleIdx="28" presStyleCnt="32"/>
      <dgm:spPr/>
      <dgm:t>
        <a:bodyPr/>
        <a:lstStyle/>
        <a:p>
          <a:endParaRPr lang="ru-RU"/>
        </a:p>
      </dgm:t>
    </dgm:pt>
    <dgm:pt modelId="{634A5100-6BFB-4140-9CE4-C0225FA055D4}" type="pres">
      <dgm:prSet presAssocID="{6728A9EC-CCC7-46C1-A63F-62B4A0D12F4E}" presName="child" presStyleLbl="alignAccFollowNode1" presStyleIdx="28" presStyleCnt="3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42DBD9-9B39-40D9-8378-AAC281BD70E1}" type="pres">
      <dgm:prSet presAssocID="{99A662ED-164F-461E-8F60-284FA755397A}" presName="sibTrans" presStyleLbl="sibTrans2D1" presStyleIdx="29" presStyleCnt="32"/>
      <dgm:spPr/>
      <dgm:t>
        <a:bodyPr/>
        <a:lstStyle/>
        <a:p>
          <a:endParaRPr lang="ru-RU"/>
        </a:p>
      </dgm:t>
    </dgm:pt>
    <dgm:pt modelId="{32475C5D-93D6-414C-9B82-FBB7ECA84907}" type="pres">
      <dgm:prSet presAssocID="{309F16FA-F141-4A51-84CD-B14C1A22B033}" presName="child" presStyleLbl="alignAccFollowNode1" presStyleIdx="29" presStyleCnt="3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AB7B8F-3D63-42C1-92B3-52F676437134}" type="pres">
      <dgm:prSet presAssocID="{55D45991-90F8-497C-8F30-AE318A2FAF2D}" presName="sibTrans" presStyleLbl="sibTrans2D1" presStyleIdx="30" presStyleCnt="32"/>
      <dgm:spPr/>
      <dgm:t>
        <a:bodyPr/>
        <a:lstStyle/>
        <a:p>
          <a:endParaRPr lang="ru-RU"/>
        </a:p>
      </dgm:t>
    </dgm:pt>
    <dgm:pt modelId="{DF6E0921-A0CF-49F4-ACE2-C2B0228CC557}" type="pres">
      <dgm:prSet presAssocID="{932F7F1B-6D53-454A-82A2-172EF58DC48F}" presName="child" presStyleLbl="alignAccFollowNode1" presStyleIdx="30" presStyleCnt="3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5F78E4-3507-485E-8A06-C5C574C357CB}" type="pres">
      <dgm:prSet presAssocID="{B74E1112-5F83-48E7-9004-4905D1F24187}" presName="sibTrans" presStyleLbl="sibTrans2D1" presStyleIdx="31" presStyleCnt="32"/>
      <dgm:spPr/>
      <dgm:t>
        <a:bodyPr/>
        <a:lstStyle/>
        <a:p>
          <a:endParaRPr lang="ru-RU"/>
        </a:p>
      </dgm:t>
    </dgm:pt>
    <dgm:pt modelId="{F1B5CCA4-05FE-4C2A-A976-C60B78950AD1}" type="pres">
      <dgm:prSet presAssocID="{F9A12737-6816-4B46-8A33-6996155DC005}" presName="child" presStyleLbl="alignAccFollowNode1" presStyleIdx="31" presStyleCnt="3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94831C2-EEE3-424D-BDF9-0E6E3795FD30}" type="presOf" srcId="{13EAF83F-1B4C-4F30-B523-2EDB764F6B8C}" destId="{97DD7EA0-B47E-4AF2-B596-371545A39221}" srcOrd="0" destOrd="0" presId="urn:microsoft.com/office/officeart/2005/8/layout/lProcess1"/>
    <dgm:cxn modelId="{EF5D121C-664C-43A3-90E4-52E41DC384B8}" srcId="{BFF8E90E-437C-4FC7-82A3-96DEC01CB392}" destId="{B44DB784-E285-4E61-BBA9-58174D882857}" srcOrd="1" destOrd="0" parTransId="{E80C2C1B-292B-4460-8B9A-D3911DB4F37C}" sibTransId="{CDCB237D-87A9-4997-B1DD-D864B8E4597B}"/>
    <dgm:cxn modelId="{9670B1DA-47A3-4CDF-AA99-0FFB0BF91C23}" srcId="{F3BC898B-7A05-45E4-9959-FBF4C274E0D0}" destId="{E5FF0778-F78F-4B6A-A01D-7522BB99EE34}" srcOrd="7" destOrd="0" parTransId="{E6EA5B88-77D9-4F3E-B4A6-6581BC68132F}" sibTransId="{CD42528E-98E3-49AF-90D9-25CE897D7593}"/>
    <dgm:cxn modelId="{83BFFFDB-2B2D-4DF5-9563-AAA3F86DB5BE}" type="presOf" srcId="{D57D37B9-CBCF-4084-A81D-7840232BE241}" destId="{30AA85F3-A872-4273-89F4-B8B4A4D5F549}" srcOrd="0" destOrd="0" presId="urn:microsoft.com/office/officeart/2005/8/layout/lProcess1"/>
    <dgm:cxn modelId="{E4C4BBBE-C062-4407-9B73-A62D03248729}" type="presOf" srcId="{744FC395-6883-4C26-B7C4-4E7496C4FF96}" destId="{AF413075-DA98-44B7-BE0C-AF8DD992C0B6}" srcOrd="0" destOrd="0" presId="urn:microsoft.com/office/officeart/2005/8/layout/lProcess1"/>
    <dgm:cxn modelId="{E72B7BA3-3192-45DA-9A8F-C36F92D10A0E}" type="presOf" srcId="{04237EDB-5282-48B2-BFF2-22973AC6A1C7}" destId="{36483820-5257-4BF9-AA49-6C434FDB809B}" srcOrd="0" destOrd="0" presId="urn:microsoft.com/office/officeart/2005/8/layout/lProcess1"/>
    <dgm:cxn modelId="{89F241C5-68E8-49E1-A391-CAAEEE0A8F2F}" type="presOf" srcId="{E8BFCCF9-CDC1-4078-9DCA-9A5AB897F30E}" destId="{B982ABC8-EC06-48A8-B2EC-81AB6297C84A}" srcOrd="0" destOrd="0" presId="urn:microsoft.com/office/officeart/2005/8/layout/lProcess1"/>
    <dgm:cxn modelId="{060739F5-532D-481C-8F5E-1898392273C9}" srcId="{744FC395-6883-4C26-B7C4-4E7496C4FF96}" destId="{8C558837-CDD2-4C6E-B4AB-1789AA8A238D}" srcOrd="3" destOrd="0" parTransId="{B8A290F4-9D19-456C-A206-357034AE2BA9}" sibTransId="{4A2C11B7-9AF4-4659-9C6E-C4DB83FEC341}"/>
    <dgm:cxn modelId="{EB431959-6568-45B1-A632-C0D8F501EE9F}" type="presOf" srcId="{BFF8E90E-437C-4FC7-82A3-96DEC01CB392}" destId="{6F3B44A4-A199-4346-8602-2677C44BB1FF}" srcOrd="0" destOrd="0" presId="urn:microsoft.com/office/officeart/2005/8/layout/lProcess1"/>
    <dgm:cxn modelId="{2AF8B71F-27E5-4CCE-955D-CBFD6B780617}" type="presOf" srcId="{84DB7C0C-0280-4726-9549-49DE7B9C7CF1}" destId="{AAE05AA5-8DCA-411D-87AC-67E93910A0C4}" srcOrd="0" destOrd="0" presId="urn:microsoft.com/office/officeart/2005/8/layout/lProcess1"/>
    <dgm:cxn modelId="{7EBC9D9D-2249-4996-86DA-C7D9121E071E}" srcId="{F3BC898B-7A05-45E4-9959-FBF4C274E0D0}" destId="{826F9FB1-2609-42A4-8D83-5D24D0172F17}" srcOrd="0" destOrd="0" parTransId="{C2911FB3-4F68-456A-81E7-9BE3F9B6ABFB}" sibTransId="{105942DC-F9B9-4589-BE5D-78DB82C16193}"/>
    <dgm:cxn modelId="{8D2DD5D0-E3BE-451A-A6DE-52BCFE3C8FD3}" type="presOf" srcId="{4A2C11B7-9AF4-4659-9C6E-C4DB83FEC341}" destId="{7C2E5F7A-0852-49F6-BF4F-E2EFFC0884D7}" srcOrd="0" destOrd="0" presId="urn:microsoft.com/office/officeart/2005/8/layout/lProcess1"/>
    <dgm:cxn modelId="{F2C9D87C-45B8-4008-A1CB-7DE109FB0938}" type="presOf" srcId="{1ABE81AE-B9DD-44EA-9DC1-06F7E642B3B0}" destId="{0550649F-670F-46C5-A9C9-6F90ED38F85D}" srcOrd="0" destOrd="0" presId="urn:microsoft.com/office/officeart/2005/8/layout/lProcess1"/>
    <dgm:cxn modelId="{9166500E-C463-4C45-90AB-0B115DA81C91}" type="presOf" srcId="{B44DB784-E285-4E61-BBA9-58174D882857}" destId="{84906991-4304-4200-B19E-5FF689AD1747}" srcOrd="0" destOrd="0" presId="urn:microsoft.com/office/officeart/2005/8/layout/lProcess1"/>
    <dgm:cxn modelId="{39F5DD3B-0856-4744-B8C2-2486AB455E10}" type="presOf" srcId="{FDC58CA9-F4C5-4E64-889B-B3D9EBD723E5}" destId="{4D069CC8-3926-41CA-9CA5-3DC9018FDCAA}" srcOrd="0" destOrd="0" presId="urn:microsoft.com/office/officeart/2005/8/layout/lProcess1"/>
    <dgm:cxn modelId="{6814DDBA-D67A-4C6A-8519-F7895AB36A6F}" type="presOf" srcId="{5256F922-AA3B-4015-9B2B-7D2DDE27A62C}" destId="{DE78AC2D-6CC3-4799-AD03-BF39225BF46D}" srcOrd="0" destOrd="0" presId="urn:microsoft.com/office/officeart/2005/8/layout/lProcess1"/>
    <dgm:cxn modelId="{1EE064CB-2480-4A37-863D-9769485A883D}" type="presOf" srcId="{EADAA492-2065-4EEB-8A71-9475BAA6DB12}" destId="{74F7D0A6-4533-46BB-84C7-214103EEA139}" srcOrd="0" destOrd="0" presId="urn:microsoft.com/office/officeart/2005/8/layout/lProcess1"/>
    <dgm:cxn modelId="{9DDC4BAE-2564-4E3B-B1C1-85F4D201B82F}" type="presOf" srcId="{EE0ED6C8-CC58-42C1-80DD-CE2626612BCE}" destId="{69F2CC9C-096F-4136-929C-F013A4DE6F66}" srcOrd="0" destOrd="0" presId="urn:microsoft.com/office/officeart/2005/8/layout/lProcess1"/>
    <dgm:cxn modelId="{EBED5048-6573-48A2-BCA2-AA45163F9967}" type="presOf" srcId="{376D9022-A71B-4CC3-83DD-84591EF7C13D}" destId="{E56C2AA9-74F5-442F-B7F5-FDF123888A39}" srcOrd="0" destOrd="0" presId="urn:microsoft.com/office/officeart/2005/8/layout/lProcess1"/>
    <dgm:cxn modelId="{333A0C5D-2E37-4232-8A47-61384173B505}" type="presOf" srcId="{810223F8-96C5-4570-8353-BEE13CAFDF7C}" destId="{CC545844-6F92-44A9-B311-BC25FB08B953}" srcOrd="0" destOrd="0" presId="urn:microsoft.com/office/officeart/2005/8/layout/lProcess1"/>
    <dgm:cxn modelId="{82888337-6C77-4346-A5ED-F0D4B800228F}" srcId="{F3BC898B-7A05-45E4-9959-FBF4C274E0D0}" destId="{30705CAE-603A-4BAB-99A8-36A150E43A62}" srcOrd="2" destOrd="0" parTransId="{D1540379-22BD-4714-AB2F-0F4F10D5305B}" sibTransId="{EFCC7A45-F62E-4F3B-83AC-B54698D2072F}"/>
    <dgm:cxn modelId="{71DE33F0-2953-4565-A734-E6572F28A209}" type="presOf" srcId="{856B37E1-B78E-4E0E-99C0-6B7D8798F1AD}" destId="{0C6AEBA5-2221-488E-8C03-8297EF424074}" srcOrd="0" destOrd="0" presId="urn:microsoft.com/office/officeart/2005/8/layout/lProcess1"/>
    <dgm:cxn modelId="{31F03E9A-DEC2-4ED9-A05A-6096E97D8FCF}" srcId="{BFF8E90E-437C-4FC7-82A3-96DEC01CB392}" destId="{28D57569-7E61-4D9A-B06F-CF613AA3C06F}" srcOrd="3" destOrd="0" parTransId="{801D4CC8-4C14-4133-B177-1DFEC30F8320}" sibTransId="{2D605840-2991-490A-8FE0-356F40E71A4D}"/>
    <dgm:cxn modelId="{12245E8A-EB34-4C11-B0DD-5444D659420F}" type="presOf" srcId="{DB856369-2B71-4A0F-9125-9B75ED1074E1}" destId="{545C3A0E-3D51-4AB1-BB69-48B42AF0B3D8}" srcOrd="0" destOrd="0" presId="urn:microsoft.com/office/officeart/2005/8/layout/lProcess1"/>
    <dgm:cxn modelId="{5AB39910-3F2E-4EF7-AF06-C2B37E1B393D}" srcId="{F3BC898B-7A05-45E4-9959-FBF4C274E0D0}" destId="{5256F922-AA3B-4015-9B2B-7D2DDE27A62C}" srcOrd="3" destOrd="0" parTransId="{47FF5E0E-BE6B-46CA-8737-6C8D341AEC75}" sibTransId="{35E829EA-6797-4F6F-86A7-08D6ECFEFD8D}"/>
    <dgm:cxn modelId="{48F269E5-EACE-4D5A-875E-32D3B007800F}" type="presOf" srcId="{9BC05587-BF81-490C-892C-F0F39F583D91}" destId="{7D2407EA-AF43-4340-9992-B4AFA1A33F29}" srcOrd="0" destOrd="0" presId="urn:microsoft.com/office/officeart/2005/8/layout/lProcess1"/>
    <dgm:cxn modelId="{4401D8CC-561B-4934-90C0-F584F755961D}" type="presOf" srcId="{CDCB237D-87A9-4997-B1DD-D864B8E4597B}" destId="{3182857C-B229-4BBD-A441-86938F2B087C}" srcOrd="0" destOrd="0" presId="urn:microsoft.com/office/officeart/2005/8/layout/lProcess1"/>
    <dgm:cxn modelId="{A7E6CD76-5770-4917-B3BC-55163E2A87C4}" type="presOf" srcId="{A5D6AD1D-6579-4A46-9A34-4CC4DDA99224}" destId="{0CBE27B3-6E95-4D2E-BC5D-F47F559D6B2E}" srcOrd="0" destOrd="0" presId="urn:microsoft.com/office/officeart/2005/8/layout/lProcess1"/>
    <dgm:cxn modelId="{8F03F2C8-7A6E-4611-B7A4-D6C7FBB3582B}" srcId="{744FC395-6883-4C26-B7C4-4E7496C4FF96}" destId="{A6053AAC-9814-465A-95E5-91B1F5A5FD56}" srcOrd="5" destOrd="0" parTransId="{5F15559F-A93E-475C-93C6-C09916220127}" sibTransId="{01E14A72-895C-4D1A-9680-17F266ED7D0A}"/>
    <dgm:cxn modelId="{93C23913-2CF7-495D-B3F7-08FABB577CD9}" type="presOf" srcId="{6728A9EC-CCC7-46C1-A63F-62B4A0D12F4E}" destId="{634A5100-6BFB-4140-9CE4-C0225FA055D4}" srcOrd="0" destOrd="0" presId="urn:microsoft.com/office/officeart/2005/8/layout/lProcess1"/>
    <dgm:cxn modelId="{C5D65701-AC44-4BFA-BD1E-560BDD9CC763}" srcId="{F3BC898B-7A05-45E4-9959-FBF4C274E0D0}" destId="{9063FAF7-C874-423A-9C95-4378E392A422}" srcOrd="6" destOrd="0" parTransId="{E3F11DC5-0AAE-4649-A1CE-14EC0F043EAF}" sibTransId="{E1B315AF-E6C6-42FD-BB40-F1E677196E7A}"/>
    <dgm:cxn modelId="{CBF96564-B297-47FF-BB77-345D84F7F67C}" type="presOf" srcId="{2D605840-2991-490A-8FE0-356F40E71A4D}" destId="{F07371B2-CD54-42E8-9D78-91BD4AE3EB3F}" srcOrd="0" destOrd="0" presId="urn:microsoft.com/office/officeart/2005/8/layout/lProcess1"/>
    <dgm:cxn modelId="{4131E9B5-ED09-411D-9120-5DB47C0EE4F6}" type="presOf" srcId="{358873B3-D03F-4638-AF21-005B6BAFE86A}" destId="{65DB17A5-2D3F-45CE-8322-A29192F5D4FE}" srcOrd="0" destOrd="0" presId="urn:microsoft.com/office/officeart/2005/8/layout/lProcess1"/>
    <dgm:cxn modelId="{70C60CC6-9A04-442A-A11A-B98067AF824D}" type="presOf" srcId="{9063FAF7-C874-423A-9C95-4378E392A422}" destId="{01AAB82E-8EE0-43BA-98FF-9C399C3B696E}" srcOrd="0" destOrd="0" presId="urn:microsoft.com/office/officeart/2005/8/layout/lProcess1"/>
    <dgm:cxn modelId="{D00B1281-6CAC-4F3F-8BBD-B5771B77E4F4}" type="presOf" srcId="{C2911FB3-4F68-456A-81E7-9BE3F9B6ABFB}" destId="{41AE09F9-835F-4E9F-90CF-F9074EC83495}" srcOrd="0" destOrd="0" presId="urn:microsoft.com/office/officeart/2005/8/layout/lProcess1"/>
    <dgm:cxn modelId="{1CCEA750-A24B-40E7-813E-4F4040BB0E27}" type="presOf" srcId="{9B365130-BDCE-49B3-9690-139D153E0992}" destId="{DFA5FE2A-31C4-4F41-BA81-AB1210C591AE}" srcOrd="0" destOrd="0" presId="urn:microsoft.com/office/officeart/2005/8/layout/lProcess1"/>
    <dgm:cxn modelId="{AC2383DA-12A7-4A8B-AEF1-655A7F729B32}" type="presOf" srcId="{1F820083-6A1C-4CE7-B56F-132AC1CDE176}" destId="{6F65A3B1-9804-435C-99A1-FA7B60FCD5D9}" srcOrd="0" destOrd="0" presId="urn:microsoft.com/office/officeart/2005/8/layout/lProcess1"/>
    <dgm:cxn modelId="{B4A9C2B7-72A3-4121-A017-CF0658843EED}" type="presOf" srcId="{968D3827-E80E-45CA-84E9-EF99CE42D0A1}" destId="{7D46D818-F667-48B9-B666-AE28DD269203}" srcOrd="0" destOrd="0" presId="urn:microsoft.com/office/officeart/2005/8/layout/lProcess1"/>
    <dgm:cxn modelId="{53FA5E3C-C176-4EF9-8782-2180D0F987FE}" type="presOf" srcId="{AC896390-D483-4271-A879-84FC5E192887}" destId="{CEFDD1E7-B3E2-4041-B2DF-CD8271229EEE}" srcOrd="0" destOrd="0" presId="urn:microsoft.com/office/officeart/2005/8/layout/lProcess1"/>
    <dgm:cxn modelId="{AC2A764F-564B-4611-BC6F-C30906A5FB58}" srcId="{BFF8E90E-437C-4FC7-82A3-96DEC01CB392}" destId="{DA91FF4A-9031-41DC-B97D-324E5A8F192F}" srcOrd="0" destOrd="0" parTransId="{9BC05587-BF81-490C-892C-F0F39F583D91}" sibTransId="{04237EDB-5282-48B2-BFF2-22973AC6A1C7}"/>
    <dgm:cxn modelId="{2F305AEF-8D79-4994-8702-72F819FF7ECD}" srcId="{13EAF83F-1B4C-4F30-B523-2EDB764F6B8C}" destId="{EADAA492-2065-4EEB-8A71-9475BAA6DB12}" srcOrd="2" destOrd="0" parTransId="{23B8CA9C-6001-4EA0-AE7D-102E90D48BB2}" sibTransId="{FC2E889A-DEBD-4129-925D-A088219E1FDE}"/>
    <dgm:cxn modelId="{C65D2169-4A71-428E-B28F-80FCC340356B}" type="presOf" srcId="{1CB5BC8F-4460-43E2-902A-21F838C9C9D1}" destId="{81845881-0DE7-412F-A852-C92B9BC05FDE}" srcOrd="0" destOrd="0" presId="urn:microsoft.com/office/officeart/2005/8/layout/lProcess1"/>
    <dgm:cxn modelId="{5DFD94CA-D3A0-4DE3-836F-42A99B8A114E}" srcId="{744FC395-6883-4C26-B7C4-4E7496C4FF96}" destId="{9C12C57D-219A-4347-BF30-3DD1426BD888}" srcOrd="4" destOrd="0" parTransId="{9A3D9E27-3716-44F0-9ADE-8639623EF1F3}" sibTransId="{798F73A4-3A64-43DD-A3BB-4CB3F2E416BA}"/>
    <dgm:cxn modelId="{3558FB39-9A2B-489C-BD75-9E6820A03DB8}" type="presOf" srcId="{72D5A851-EAD8-49F8-9F18-9E38DD5E9E3A}" destId="{C66B30EC-8C13-4AEA-B7D6-BC52FB3D1767}" srcOrd="0" destOrd="0" presId="urn:microsoft.com/office/officeart/2005/8/layout/lProcess1"/>
    <dgm:cxn modelId="{F3827BF9-FFD3-4D00-9A40-2B701CA1F031}" srcId="{F3BC898B-7A05-45E4-9959-FBF4C274E0D0}" destId="{51EF6303-8963-4F22-9112-26BA5EA31B2D}" srcOrd="5" destOrd="0" parTransId="{97F2CFD2-B354-4B26-ACE0-F299AE1E3719}" sibTransId="{358873B3-D03F-4638-AF21-005B6BAFE86A}"/>
    <dgm:cxn modelId="{2FE9A9B0-000A-4633-96B4-2C93D23A9EC9}" type="presOf" srcId="{9C12C57D-219A-4347-BF30-3DD1426BD888}" destId="{56274B0F-7E98-4596-B19A-F9E0E566FA9D}" srcOrd="0" destOrd="0" presId="urn:microsoft.com/office/officeart/2005/8/layout/lProcess1"/>
    <dgm:cxn modelId="{2C14FCDB-633C-436F-AAC2-7B9B249AD904}" type="presOf" srcId="{F9A12737-6816-4B46-8A33-6996155DC005}" destId="{F1B5CCA4-05FE-4C2A-A976-C60B78950AD1}" srcOrd="0" destOrd="0" presId="urn:microsoft.com/office/officeart/2005/8/layout/lProcess1"/>
    <dgm:cxn modelId="{D4A98F05-6CAC-42DE-828D-18075FA028D6}" type="presOf" srcId="{5570846E-51CD-4E9E-A01A-1B61FE5C6D9F}" destId="{BB6184C2-1D85-44CF-9B3F-9122A61B38AC}" srcOrd="0" destOrd="0" presId="urn:microsoft.com/office/officeart/2005/8/layout/lProcess1"/>
    <dgm:cxn modelId="{FD74FE1F-5093-434D-9D55-0A73DA125091}" type="presOf" srcId="{798F73A4-3A64-43DD-A3BB-4CB3F2E416BA}" destId="{B03BD9A6-D140-4F25-B975-4AC1F3D3D3DD}" srcOrd="0" destOrd="0" presId="urn:microsoft.com/office/officeart/2005/8/layout/lProcess1"/>
    <dgm:cxn modelId="{CDCF3E0A-3CD1-4846-839B-30A17D95A4C4}" type="presOf" srcId="{860DC454-A474-40B6-866F-389BAC32CA63}" destId="{8A9C3D9B-FF37-4D93-9126-34A800DF1A63}" srcOrd="0" destOrd="0" presId="urn:microsoft.com/office/officeart/2005/8/layout/lProcess1"/>
    <dgm:cxn modelId="{72808B32-335A-4391-AFAA-64DC2897D3E5}" srcId="{BFF8E90E-437C-4FC7-82A3-96DEC01CB392}" destId="{F9A12737-6816-4B46-8A33-6996155DC005}" srcOrd="7" destOrd="0" parTransId="{B5175EC9-E2BD-4486-B26A-26E7828BD3B0}" sibTransId="{E1598C5C-BF64-4104-B034-5F69E7AC37B1}"/>
    <dgm:cxn modelId="{78EDFBFD-01E2-4C73-9AF8-815BFA804727}" type="presOf" srcId="{AB279860-79F3-4AB4-A222-3D4B9F708623}" destId="{EC02D60F-5016-4448-8CE8-09ED6183CEF4}" srcOrd="0" destOrd="0" presId="urn:microsoft.com/office/officeart/2005/8/layout/lProcess1"/>
    <dgm:cxn modelId="{EC6B12DE-CCB6-46E5-BD8B-3ED23B7017A6}" type="presOf" srcId="{399BF2C6-6A03-4928-89FC-71DC6FDBD7BD}" destId="{976D744B-EB6E-4AEA-B476-6B9C9A9BD016}" srcOrd="0" destOrd="0" presId="urn:microsoft.com/office/officeart/2005/8/layout/lProcess1"/>
    <dgm:cxn modelId="{5EA54096-BB97-4C7B-AADE-2E34E2CADDB0}" srcId="{13EAF83F-1B4C-4F30-B523-2EDB764F6B8C}" destId="{F3BC898B-7A05-45E4-9959-FBF4C274E0D0}" srcOrd="1" destOrd="0" parTransId="{DC2350E2-53B1-4BA9-A6C8-AEAE23B82807}" sibTransId="{8D46D704-4C76-4820-B97F-0B0A8D82DC6D}"/>
    <dgm:cxn modelId="{D6580222-D5C5-43D0-BA78-C5C34E25F26A}" type="presOf" srcId="{01E14A72-895C-4D1A-9680-17F266ED7D0A}" destId="{9D877511-347E-4AA2-9505-FF235DDEFBAD}" srcOrd="0" destOrd="0" presId="urn:microsoft.com/office/officeart/2005/8/layout/lProcess1"/>
    <dgm:cxn modelId="{5381649D-66A0-4E58-9680-E66DBDBD2A4F}" type="presOf" srcId="{30705CAE-603A-4BAB-99A8-36A150E43A62}" destId="{844D9587-32D3-4D9B-8D0A-7448DB8926E5}" srcOrd="0" destOrd="0" presId="urn:microsoft.com/office/officeart/2005/8/layout/lProcess1"/>
    <dgm:cxn modelId="{606E4B95-E8FD-4FFE-9700-16AB6298E8A6}" type="presOf" srcId="{8C558837-CDD2-4C6E-B4AB-1789AA8A238D}" destId="{ADFB1A1E-1031-45F4-9981-C329D0E0CBF5}" srcOrd="0" destOrd="0" presId="urn:microsoft.com/office/officeart/2005/8/layout/lProcess1"/>
    <dgm:cxn modelId="{482151E6-BD9F-4421-A21F-DBE768E8E460}" type="presOf" srcId="{99A662ED-164F-461E-8F60-284FA755397A}" destId="{6842DBD9-9B39-40D9-8378-AAC281BD70E1}" srcOrd="0" destOrd="0" presId="urn:microsoft.com/office/officeart/2005/8/layout/lProcess1"/>
    <dgm:cxn modelId="{32F72CB9-4BDB-4C07-B341-E09A4FF2762D}" type="presOf" srcId="{309F16FA-F141-4A51-84CD-B14C1A22B033}" destId="{32475C5D-93D6-414C-9B82-FBB7ECA84907}" srcOrd="0" destOrd="0" presId="urn:microsoft.com/office/officeart/2005/8/layout/lProcess1"/>
    <dgm:cxn modelId="{6A5E44F5-F373-4CD6-A794-DDE566AEF6C7}" srcId="{EADAA492-2065-4EEB-8A71-9475BAA6DB12}" destId="{F9E03B83-287D-4B3B-BA73-87EBB8FEAFFF}" srcOrd="2" destOrd="0" parTransId="{89F7D8B6-5F46-4D7D-860C-A925E58D6747}" sibTransId="{AB279860-79F3-4AB4-A222-3D4B9F708623}"/>
    <dgm:cxn modelId="{F72CB482-9F13-4212-A622-4DAB0EE2AC9C}" type="presOf" srcId="{2E1A5B0E-10E7-4F97-8824-B66C611CD07D}" destId="{0C1B0F75-B2AD-46CF-A4D3-78EBDA41CDDB}" srcOrd="0" destOrd="0" presId="urn:microsoft.com/office/officeart/2005/8/layout/lProcess1"/>
    <dgm:cxn modelId="{163E0B16-A9F4-4737-8A05-DB75293FA7CC}" type="presOf" srcId="{0E1ABF41-61C8-4DEF-ADFC-153111A4F775}" destId="{6A1C307F-3EF8-4E18-A22C-AE2FCEB3623D}" srcOrd="0" destOrd="0" presId="urn:microsoft.com/office/officeart/2005/8/layout/lProcess1"/>
    <dgm:cxn modelId="{ABFCDE97-DF55-484E-910D-CDA0F52F9BB0}" srcId="{EADAA492-2065-4EEB-8A71-9475BAA6DB12}" destId="{3216B5DC-E9CB-4497-A44E-D242E640548E}" srcOrd="3" destOrd="0" parTransId="{F0D40054-D8F5-4081-86A5-AB8F942BCB3F}" sibTransId="{1F820083-6A1C-4CE7-B56F-132AC1CDE176}"/>
    <dgm:cxn modelId="{A909ABBD-D51D-4982-ABC3-47BA6BA9C8E5}" srcId="{EADAA492-2065-4EEB-8A71-9475BAA6DB12}" destId="{84DB7C0C-0280-4726-9549-49DE7B9C7CF1}" srcOrd="4" destOrd="0" parTransId="{C0852AC4-8416-4EA6-9E90-C41FD7903106}" sibTransId="{AC896390-D483-4271-A879-84FC5E192887}"/>
    <dgm:cxn modelId="{30A9EC3E-B2EF-483E-9F92-B46C099055FD}" type="presOf" srcId="{DA91FF4A-9031-41DC-B97D-324E5A8F192F}" destId="{01A8AF4E-B734-4A6B-AC80-E2265A2D0319}" srcOrd="0" destOrd="0" presId="urn:microsoft.com/office/officeart/2005/8/layout/lProcess1"/>
    <dgm:cxn modelId="{8C8752EF-7F6E-4759-BEE8-672C17500D51}" type="presOf" srcId="{E1B315AF-E6C6-42FD-BB40-F1E677196E7A}" destId="{B811F852-03E6-4B8A-9C35-3D5F3F585C1E}" srcOrd="0" destOrd="0" presId="urn:microsoft.com/office/officeart/2005/8/layout/lProcess1"/>
    <dgm:cxn modelId="{30723D25-D0E9-440E-87A0-4AC199D579CC}" type="presOf" srcId="{C8D3858D-2304-4B2A-8F1D-9074658DBA95}" destId="{CC83EA82-E869-4FF4-AC25-6C39AA56FE10}" srcOrd="0" destOrd="0" presId="urn:microsoft.com/office/officeart/2005/8/layout/lProcess1"/>
    <dgm:cxn modelId="{ABF99E5B-9526-405B-91F6-96D5DB40BBB3}" srcId="{EADAA492-2065-4EEB-8A71-9475BAA6DB12}" destId="{860DC454-A474-40B6-866F-389BAC32CA63}" srcOrd="1" destOrd="0" parTransId="{5FD4A744-4D66-4C49-995D-C60C3B5C25C2}" sibTransId="{E0A8B7E3-5469-4616-BE8A-98D1B88293B7}"/>
    <dgm:cxn modelId="{7EE47A5B-0ABF-43F6-A0AF-ECCB17E547CE}" type="presOf" srcId="{51EF6303-8963-4F22-9112-26BA5EA31B2D}" destId="{86F3D79A-D545-47D7-826C-6196C28D444C}" srcOrd="0" destOrd="0" presId="urn:microsoft.com/office/officeart/2005/8/layout/lProcess1"/>
    <dgm:cxn modelId="{67BACBAE-5BF6-4CEE-B456-3110808B568F}" type="presOf" srcId="{B74E1112-5F83-48E7-9004-4905D1F24187}" destId="{0F5F78E4-3507-485E-8A06-C5C574C357CB}" srcOrd="0" destOrd="0" presId="urn:microsoft.com/office/officeart/2005/8/layout/lProcess1"/>
    <dgm:cxn modelId="{FA8076EC-EEB9-4C07-9EDD-6063551BAE1C}" srcId="{BFF8E90E-437C-4FC7-82A3-96DEC01CB392}" destId="{932F7F1B-6D53-454A-82A2-172EF58DC48F}" srcOrd="6" destOrd="0" parTransId="{75442F36-E6DE-4E94-B79D-163912DB8551}" sibTransId="{B74E1112-5F83-48E7-9004-4905D1F24187}"/>
    <dgm:cxn modelId="{B1D108FD-8505-4A66-AF3D-91E76FAAC72E}" srcId="{F3BC898B-7A05-45E4-9959-FBF4C274E0D0}" destId="{856B37E1-B78E-4E0E-99C0-6B7D8798F1AD}" srcOrd="4" destOrd="0" parTransId="{C9DC7316-D6E0-4233-BACC-1E96CEAA1B6D}" sibTransId="{810223F8-96C5-4570-8353-BEE13CAFDF7C}"/>
    <dgm:cxn modelId="{0E2387F0-6691-45E9-A4A6-A44CBF5F6E30}" srcId="{F3BC898B-7A05-45E4-9959-FBF4C274E0D0}" destId="{1ABE81AE-B9DD-44EA-9DC1-06F7E642B3B0}" srcOrd="1" destOrd="0" parTransId="{B89108EC-0F75-4D0B-957B-3F6CB3C6AD5E}" sibTransId="{71E1EC52-3AA0-4559-B63A-FBB35C4C7415}"/>
    <dgm:cxn modelId="{4A66CE42-CA50-44EE-8348-E34B0DAE9014}" srcId="{EADAA492-2065-4EEB-8A71-9475BAA6DB12}" destId="{C8D3858D-2304-4B2A-8F1D-9074658DBA95}" srcOrd="5" destOrd="0" parTransId="{40502796-2BB5-44A9-9B37-D66DDE71A563}" sibTransId="{72D5A851-EAD8-49F8-9F18-9E38DD5E9E3A}"/>
    <dgm:cxn modelId="{9E1D3A9A-F3C1-4AD7-AE28-4F4C3148138C}" srcId="{EADAA492-2065-4EEB-8A71-9475BAA6DB12}" destId="{0E1ABF41-61C8-4DEF-ADFC-153111A4F775}" srcOrd="0" destOrd="0" parTransId="{A5D6AD1D-6579-4A46-9A34-4CC4DDA99224}" sibTransId="{9B365130-BDCE-49B3-9690-139D153E0992}"/>
    <dgm:cxn modelId="{37BF6517-2B0E-4CB7-A8C7-18240A95C3FF}" type="presOf" srcId="{C9489F62-C472-4F89-BA01-A5775E11CE1E}" destId="{D2DCDD69-DDFB-46B3-9B86-DF7F909BE3F9}" srcOrd="0" destOrd="0" presId="urn:microsoft.com/office/officeart/2005/8/layout/lProcess1"/>
    <dgm:cxn modelId="{5DF8479E-2AFC-4068-A185-1A8DF771C53F}" type="presOf" srcId="{3216B5DC-E9CB-4497-A44E-D242E640548E}" destId="{FB214828-6B03-457E-822D-44FE7E0CBC04}" srcOrd="0" destOrd="0" presId="urn:microsoft.com/office/officeart/2005/8/layout/lProcess1"/>
    <dgm:cxn modelId="{833C5894-313E-4BFC-AD46-39D13EDEE3A0}" srcId="{744FC395-6883-4C26-B7C4-4E7496C4FF96}" destId="{1DBE911C-0F27-4457-AAB6-95262004F0ED}" srcOrd="0" destOrd="0" parTransId="{D57D37B9-CBCF-4084-A81D-7840232BE241}" sibTransId="{EC2E11DC-C598-4621-826E-9AB2FFF81A81}"/>
    <dgm:cxn modelId="{F665211E-7F31-4152-8938-E953935C3284}" type="presOf" srcId="{71E1EC52-3AA0-4559-B63A-FBB35C4C7415}" destId="{6105939F-182C-46C4-B1B3-CEE337359105}" srcOrd="0" destOrd="0" presId="urn:microsoft.com/office/officeart/2005/8/layout/lProcess1"/>
    <dgm:cxn modelId="{7EEEFFE1-F24A-4992-8E5C-61FA9C274947}" srcId="{13EAF83F-1B4C-4F30-B523-2EDB764F6B8C}" destId="{BFF8E90E-437C-4FC7-82A3-96DEC01CB392}" srcOrd="3" destOrd="0" parTransId="{094C9134-D041-4402-A5D7-DB5781261091}" sibTransId="{2742356F-0CB8-4018-AF9D-C35331D53474}"/>
    <dgm:cxn modelId="{273545B1-6D10-4076-B321-749CAB2207D7}" type="presOf" srcId="{932F7F1B-6D53-454A-82A2-172EF58DC48F}" destId="{DF6E0921-A0CF-49F4-ACE2-C2B0228CC557}" srcOrd="0" destOrd="0" presId="urn:microsoft.com/office/officeart/2005/8/layout/lProcess1"/>
    <dgm:cxn modelId="{6973511E-8736-4337-B06E-2E621231E1FC}" type="presOf" srcId="{EC2E11DC-C598-4621-826E-9AB2FFF81A81}" destId="{DFD9555C-8E5C-4928-9BF8-E7F5AB4E3EC5}" srcOrd="0" destOrd="0" presId="urn:microsoft.com/office/officeart/2005/8/layout/lProcess1"/>
    <dgm:cxn modelId="{2CE4FF54-0C74-443D-BEC7-78D7A5E6BEBE}" type="presOf" srcId="{A6053AAC-9814-465A-95E5-91B1F5A5FD56}" destId="{CAFEBF04-0318-419A-8BA2-3D50FC650861}" srcOrd="0" destOrd="0" presId="urn:microsoft.com/office/officeart/2005/8/layout/lProcess1"/>
    <dgm:cxn modelId="{62C09450-11A5-4F45-88F7-3D9C22F2F54B}" type="presOf" srcId="{F3BC898B-7A05-45E4-9959-FBF4C274E0D0}" destId="{B186EA16-BB82-4B9A-ADD4-E8F52588C0B4}" srcOrd="0" destOrd="0" presId="urn:microsoft.com/office/officeart/2005/8/layout/lProcess1"/>
    <dgm:cxn modelId="{8344F3A3-082D-40CA-8E2A-6698DA167EAD}" type="presOf" srcId="{9CFE51E6-FE0F-493B-A663-DF3151BAEE59}" destId="{E7AFF753-6FE5-48ED-B05E-57307B778F4F}" srcOrd="0" destOrd="0" presId="urn:microsoft.com/office/officeart/2005/8/layout/lProcess1"/>
    <dgm:cxn modelId="{BCCDE20F-64C4-4A30-9A23-C77172225B70}" srcId="{744FC395-6883-4C26-B7C4-4E7496C4FF96}" destId="{1CB5BC8F-4460-43E2-902A-21F838C9C9D1}" srcOrd="7" destOrd="0" parTransId="{1A268F7C-58F4-4382-A7A3-CCBBC7A170E8}" sibTransId="{9D357D69-49D0-4188-AD0E-E57A6FD135EC}"/>
    <dgm:cxn modelId="{8D834ABF-DE27-4BBB-95BB-A4ED58D7EAA1}" type="presOf" srcId="{E0A8B7E3-5469-4616-BE8A-98D1B88293B7}" destId="{62CAFBE3-CD68-4380-9811-1EE836F524AC}" srcOrd="0" destOrd="0" presId="urn:microsoft.com/office/officeart/2005/8/layout/lProcess1"/>
    <dgm:cxn modelId="{7E56BB65-5BD2-4B2C-B3A9-027F84DE496A}" type="presOf" srcId="{105942DC-F9B9-4589-BE5D-78DB82C16193}" destId="{16616E4F-7603-4823-B2B4-0FD73035AAFD}" srcOrd="0" destOrd="0" presId="urn:microsoft.com/office/officeart/2005/8/layout/lProcess1"/>
    <dgm:cxn modelId="{E2E27574-B444-449D-99E5-B7FCE52CBAC6}" srcId="{744FC395-6883-4C26-B7C4-4E7496C4FF96}" destId="{5570846E-51CD-4E9E-A01A-1B61FE5C6D9F}" srcOrd="6" destOrd="0" parTransId="{761784A0-9482-4424-9C84-74CF3EE5AF2F}" sibTransId="{E8BFCCF9-CDC1-4078-9DCA-9A5AB897F30E}"/>
    <dgm:cxn modelId="{3EAAEB07-9855-4BB2-AFB8-2CEC8971FFE8}" type="presOf" srcId="{826F9FB1-2609-42A4-8D83-5D24D0172F17}" destId="{AEF6661E-E162-4729-8AE4-3AB7F4B58CE7}" srcOrd="0" destOrd="0" presId="urn:microsoft.com/office/officeart/2005/8/layout/lProcess1"/>
    <dgm:cxn modelId="{8CB33CAD-EBE3-42D2-A38A-7B39BDD975D5}" type="presOf" srcId="{1DBE911C-0F27-4457-AAB6-95262004F0ED}" destId="{62E66B78-A2B1-4DF5-8172-27C3C7F29F11}" srcOrd="0" destOrd="0" presId="urn:microsoft.com/office/officeart/2005/8/layout/lProcess1"/>
    <dgm:cxn modelId="{4CDE5D26-8B29-4383-BE0F-8F690689C5B5}" srcId="{BFF8E90E-437C-4FC7-82A3-96DEC01CB392}" destId="{309F16FA-F141-4A51-84CD-B14C1A22B033}" srcOrd="5" destOrd="0" parTransId="{5BFEB35C-BECE-4070-BDA1-2CA8CF5746AF}" sibTransId="{55D45991-90F8-497C-8F30-AE318A2FAF2D}"/>
    <dgm:cxn modelId="{3F9ECA67-4714-436F-B4E6-7D4BC44F16BF}" srcId="{EADAA492-2065-4EEB-8A71-9475BAA6DB12}" destId="{2E1A5B0E-10E7-4F97-8824-B66C611CD07D}" srcOrd="7" destOrd="0" parTransId="{C88C526D-BDEF-4AFC-B69F-BAA5496C638F}" sibTransId="{545C4322-40D0-4520-882B-DD54D57E789D}"/>
    <dgm:cxn modelId="{48460C28-5922-448F-A46B-A78EB73B3174}" srcId="{13EAF83F-1B4C-4F30-B523-2EDB764F6B8C}" destId="{744FC395-6883-4C26-B7C4-4E7496C4FF96}" srcOrd="0" destOrd="0" parTransId="{1CEA3A62-1FF1-46E2-9F3A-9AF1F19F96D9}" sibTransId="{7FB6D1C8-0C0C-476A-816B-EA1C3A2C429A}"/>
    <dgm:cxn modelId="{D64DCEA7-0B79-4041-828C-36B103808E0A}" srcId="{EADAA492-2065-4EEB-8A71-9475BAA6DB12}" destId="{9CFE51E6-FE0F-493B-A663-DF3151BAEE59}" srcOrd="6" destOrd="0" parTransId="{C606F2AF-F993-4466-B478-99C0D0BC9F42}" sibTransId="{C9489F62-C472-4F89-BA01-A5775E11CE1E}"/>
    <dgm:cxn modelId="{B5B5DE3B-D3F5-41D8-AA02-4169FFAEBB82}" srcId="{744FC395-6883-4C26-B7C4-4E7496C4FF96}" destId="{FDC58CA9-F4C5-4E64-889B-B3D9EBD723E5}" srcOrd="1" destOrd="0" parTransId="{3D0AEDF9-87D4-4AB2-A672-C05E5EE13C3C}" sibTransId="{DB856369-2B71-4A0F-9125-9B75ED1074E1}"/>
    <dgm:cxn modelId="{3616DCF9-BA76-46D5-9E73-536F43EC4D6F}" srcId="{BFF8E90E-437C-4FC7-82A3-96DEC01CB392}" destId="{6728A9EC-CCC7-46C1-A63F-62B4A0D12F4E}" srcOrd="4" destOrd="0" parTransId="{BBFE518D-5BD3-4D12-8EF0-BAC5D043D0FE}" sibTransId="{99A662ED-164F-461E-8F60-284FA755397A}"/>
    <dgm:cxn modelId="{6F6F3176-958C-47D0-81EB-B4D360E076C6}" type="presOf" srcId="{E5FF0778-F78F-4B6A-A01D-7522BB99EE34}" destId="{1CAC2CE2-8197-4B26-87B8-6353AFD10F81}" srcOrd="0" destOrd="0" presId="urn:microsoft.com/office/officeart/2005/8/layout/lProcess1"/>
    <dgm:cxn modelId="{533EC5CA-4D8D-4073-9E34-2EC14C5291B0}" type="presOf" srcId="{28D57569-7E61-4D9A-B06F-CF613AA3C06F}" destId="{709EF305-7004-43BA-B28F-5B33BF114A72}" srcOrd="0" destOrd="0" presId="urn:microsoft.com/office/officeart/2005/8/layout/lProcess1"/>
    <dgm:cxn modelId="{39036B58-4D2F-49A7-B55C-D6E61B5229BB}" srcId="{BFF8E90E-437C-4FC7-82A3-96DEC01CB392}" destId="{EE0ED6C8-CC58-42C1-80DD-CE2626612BCE}" srcOrd="2" destOrd="0" parTransId="{D520509D-0F9B-4D41-910D-12C15E4AA148}" sibTransId="{399BF2C6-6A03-4928-89FC-71DC6FDBD7BD}"/>
    <dgm:cxn modelId="{4DF4AC08-84D8-458F-8BEB-C8D343EC0281}" type="presOf" srcId="{35E829EA-6797-4F6F-86A7-08D6ECFEFD8D}" destId="{86753A95-05B2-4ED8-B49A-705BAF7B2AA8}" srcOrd="0" destOrd="0" presId="urn:microsoft.com/office/officeart/2005/8/layout/lProcess1"/>
    <dgm:cxn modelId="{FE00D6FE-E2AF-4BDF-9A3F-D741A4B0F4C1}" type="presOf" srcId="{F9E03B83-287D-4B3B-BA73-87EBB8FEAFFF}" destId="{07C787A2-813B-4753-81B1-53565A4338DC}" srcOrd="0" destOrd="0" presId="urn:microsoft.com/office/officeart/2005/8/layout/lProcess1"/>
    <dgm:cxn modelId="{9B960479-05FC-4738-942F-9DB3E37279ED}" type="presOf" srcId="{EFCC7A45-F62E-4F3B-83AC-B54698D2072F}" destId="{0AA5DE58-3034-434B-AE77-FF521E6D7492}" srcOrd="0" destOrd="0" presId="urn:microsoft.com/office/officeart/2005/8/layout/lProcess1"/>
    <dgm:cxn modelId="{B2C2B50F-1141-4882-9869-0BBF9F5AF968}" srcId="{744FC395-6883-4C26-B7C4-4E7496C4FF96}" destId="{968D3827-E80E-45CA-84E9-EF99CE42D0A1}" srcOrd="2" destOrd="0" parTransId="{A2219F6B-2785-49AF-82AD-095D9E2EF473}" sibTransId="{376D9022-A71B-4CC3-83DD-84591EF7C13D}"/>
    <dgm:cxn modelId="{D9CFA4A5-D548-4B92-BE4F-C8F91DBF7474}" type="presOf" srcId="{55D45991-90F8-497C-8F30-AE318A2FAF2D}" destId="{5EAB7B8F-3D63-42C1-92B3-52F676437134}" srcOrd="0" destOrd="0" presId="urn:microsoft.com/office/officeart/2005/8/layout/lProcess1"/>
    <dgm:cxn modelId="{FEF1B5E4-F5CC-4EFF-8F5F-ED9A689655BE}" type="presParOf" srcId="{97DD7EA0-B47E-4AF2-B596-371545A39221}" destId="{E3052682-1299-4269-8CE3-E95D649AAF71}" srcOrd="0" destOrd="0" presId="urn:microsoft.com/office/officeart/2005/8/layout/lProcess1"/>
    <dgm:cxn modelId="{A531ED49-C97E-4218-BF70-889674E04059}" type="presParOf" srcId="{E3052682-1299-4269-8CE3-E95D649AAF71}" destId="{AF413075-DA98-44B7-BE0C-AF8DD992C0B6}" srcOrd="0" destOrd="0" presId="urn:microsoft.com/office/officeart/2005/8/layout/lProcess1"/>
    <dgm:cxn modelId="{AFE5C932-FE52-41C6-AD49-C8D32A078D47}" type="presParOf" srcId="{E3052682-1299-4269-8CE3-E95D649AAF71}" destId="{30AA85F3-A872-4273-89F4-B8B4A4D5F549}" srcOrd="1" destOrd="0" presId="urn:microsoft.com/office/officeart/2005/8/layout/lProcess1"/>
    <dgm:cxn modelId="{E1F32357-DF07-45D4-81CA-A3A701D59A40}" type="presParOf" srcId="{E3052682-1299-4269-8CE3-E95D649AAF71}" destId="{62E66B78-A2B1-4DF5-8172-27C3C7F29F11}" srcOrd="2" destOrd="0" presId="urn:microsoft.com/office/officeart/2005/8/layout/lProcess1"/>
    <dgm:cxn modelId="{D7C18189-211D-4E4C-B3DD-27E90EA75531}" type="presParOf" srcId="{E3052682-1299-4269-8CE3-E95D649AAF71}" destId="{DFD9555C-8E5C-4928-9BF8-E7F5AB4E3EC5}" srcOrd="3" destOrd="0" presId="urn:microsoft.com/office/officeart/2005/8/layout/lProcess1"/>
    <dgm:cxn modelId="{8152780E-E831-4D8E-B388-1F3AEDD3FE9A}" type="presParOf" srcId="{E3052682-1299-4269-8CE3-E95D649AAF71}" destId="{4D069CC8-3926-41CA-9CA5-3DC9018FDCAA}" srcOrd="4" destOrd="0" presId="urn:microsoft.com/office/officeart/2005/8/layout/lProcess1"/>
    <dgm:cxn modelId="{37A3DF86-D726-40B8-9BC8-152514533879}" type="presParOf" srcId="{E3052682-1299-4269-8CE3-E95D649AAF71}" destId="{545C3A0E-3D51-4AB1-BB69-48B42AF0B3D8}" srcOrd="5" destOrd="0" presId="urn:microsoft.com/office/officeart/2005/8/layout/lProcess1"/>
    <dgm:cxn modelId="{79FE1242-8D3D-4B77-8F0D-3BD13D3CD7D2}" type="presParOf" srcId="{E3052682-1299-4269-8CE3-E95D649AAF71}" destId="{7D46D818-F667-48B9-B666-AE28DD269203}" srcOrd="6" destOrd="0" presId="urn:microsoft.com/office/officeart/2005/8/layout/lProcess1"/>
    <dgm:cxn modelId="{9AEFEB37-BA51-495A-BE95-9E102117AED5}" type="presParOf" srcId="{E3052682-1299-4269-8CE3-E95D649AAF71}" destId="{E56C2AA9-74F5-442F-B7F5-FDF123888A39}" srcOrd="7" destOrd="0" presId="urn:microsoft.com/office/officeart/2005/8/layout/lProcess1"/>
    <dgm:cxn modelId="{99668E8B-27C6-443D-BB89-AEB9C80F5AD5}" type="presParOf" srcId="{E3052682-1299-4269-8CE3-E95D649AAF71}" destId="{ADFB1A1E-1031-45F4-9981-C329D0E0CBF5}" srcOrd="8" destOrd="0" presId="urn:microsoft.com/office/officeart/2005/8/layout/lProcess1"/>
    <dgm:cxn modelId="{0A7C993F-998E-4499-A207-FACD0BC683B8}" type="presParOf" srcId="{E3052682-1299-4269-8CE3-E95D649AAF71}" destId="{7C2E5F7A-0852-49F6-BF4F-E2EFFC0884D7}" srcOrd="9" destOrd="0" presId="urn:microsoft.com/office/officeart/2005/8/layout/lProcess1"/>
    <dgm:cxn modelId="{F0FC6E8D-C561-47DA-8FD5-7CCFD1FE9684}" type="presParOf" srcId="{E3052682-1299-4269-8CE3-E95D649AAF71}" destId="{56274B0F-7E98-4596-B19A-F9E0E566FA9D}" srcOrd="10" destOrd="0" presId="urn:microsoft.com/office/officeart/2005/8/layout/lProcess1"/>
    <dgm:cxn modelId="{69D29E4A-CE99-41D2-BCA8-AC7889CC26C5}" type="presParOf" srcId="{E3052682-1299-4269-8CE3-E95D649AAF71}" destId="{B03BD9A6-D140-4F25-B975-4AC1F3D3D3DD}" srcOrd="11" destOrd="0" presId="urn:microsoft.com/office/officeart/2005/8/layout/lProcess1"/>
    <dgm:cxn modelId="{F9FEE421-9B93-47F9-B6E8-107A1EF2C8DC}" type="presParOf" srcId="{E3052682-1299-4269-8CE3-E95D649AAF71}" destId="{CAFEBF04-0318-419A-8BA2-3D50FC650861}" srcOrd="12" destOrd="0" presId="urn:microsoft.com/office/officeart/2005/8/layout/lProcess1"/>
    <dgm:cxn modelId="{C11E2A04-951A-45B9-9D06-270441FFE063}" type="presParOf" srcId="{E3052682-1299-4269-8CE3-E95D649AAF71}" destId="{9D877511-347E-4AA2-9505-FF235DDEFBAD}" srcOrd="13" destOrd="0" presId="urn:microsoft.com/office/officeart/2005/8/layout/lProcess1"/>
    <dgm:cxn modelId="{6DF45F1A-B6DB-4E8C-B556-E4980CDD20C5}" type="presParOf" srcId="{E3052682-1299-4269-8CE3-E95D649AAF71}" destId="{BB6184C2-1D85-44CF-9B3F-9122A61B38AC}" srcOrd="14" destOrd="0" presId="urn:microsoft.com/office/officeart/2005/8/layout/lProcess1"/>
    <dgm:cxn modelId="{B2CA7269-595D-43F8-BD95-5E722DB91680}" type="presParOf" srcId="{E3052682-1299-4269-8CE3-E95D649AAF71}" destId="{B982ABC8-EC06-48A8-B2EC-81AB6297C84A}" srcOrd="15" destOrd="0" presId="urn:microsoft.com/office/officeart/2005/8/layout/lProcess1"/>
    <dgm:cxn modelId="{06432843-A86E-4BAE-8AE6-1F86EF9E24C4}" type="presParOf" srcId="{E3052682-1299-4269-8CE3-E95D649AAF71}" destId="{81845881-0DE7-412F-A852-C92B9BC05FDE}" srcOrd="16" destOrd="0" presId="urn:microsoft.com/office/officeart/2005/8/layout/lProcess1"/>
    <dgm:cxn modelId="{F5125D8B-4D92-45B5-935C-F8BA933E6DDB}" type="presParOf" srcId="{97DD7EA0-B47E-4AF2-B596-371545A39221}" destId="{A5A47E70-03CB-4149-9136-BA5B1A19DE8E}" srcOrd="1" destOrd="0" presId="urn:microsoft.com/office/officeart/2005/8/layout/lProcess1"/>
    <dgm:cxn modelId="{C6E13440-057A-43DE-90FF-409BE429930C}" type="presParOf" srcId="{97DD7EA0-B47E-4AF2-B596-371545A39221}" destId="{58951A89-4FD7-4641-A32C-53166568C125}" srcOrd="2" destOrd="0" presId="urn:microsoft.com/office/officeart/2005/8/layout/lProcess1"/>
    <dgm:cxn modelId="{1D19C0E3-BBC8-41AB-BD22-3E6E2D97B52D}" type="presParOf" srcId="{58951A89-4FD7-4641-A32C-53166568C125}" destId="{B186EA16-BB82-4B9A-ADD4-E8F52588C0B4}" srcOrd="0" destOrd="0" presId="urn:microsoft.com/office/officeart/2005/8/layout/lProcess1"/>
    <dgm:cxn modelId="{675C2285-89B5-484C-80EE-8F36E9B9F095}" type="presParOf" srcId="{58951A89-4FD7-4641-A32C-53166568C125}" destId="{41AE09F9-835F-4E9F-90CF-F9074EC83495}" srcOrd="1" destOrd="0" presId="urn:microsoft.com/office/officeart/2005/8/layout/lProcess1"/>
    <dgm:cxn modelId="{AFFE6986-4B04-43C3-AA6A-14FFCF871459}" type="presParOf" srcId="{58951A89-4FD7-4641-A32C-53166568C125}" destId="{AEF6661E-E162-4729-8AE4-3AB7F4B58CE7}" srcOrd="2" destOrd="0" presId="urn:microsoft.com/office/officeart/2005/8/layout/lProcess1"/>
    <dgm:cxn modelId="{E6AF99F8-A8CC-4B6B-A546-6F8810389E7A}" type="presParOf" srcId="{58951A89-4FD7-4641-A32C-53166568C125}" destId="{16616E4F-7603-4823-B2B4-0FD73035AAFD}" srcOrd="3" destOrd="0" presId="urn:microsoft.com/office/officeart/2005/8/layout/lProcess1"/>
    <dgm:cxn modelId="{25E43B80-4FC0-419C-9DD7-A352810D9113}" type="presParOf" srcId="{58951A89-4FD7-4641-A32C-53166568C125}" destId="{0550649F-670F-46C5-A9C9-6F90ED38F85D}" srcOrd="4" destOrd="0" presId="urn:microsoft.com/office/officeart/2005/8/layout/lProcess1"/>
    <dgm:cxn modelId="{EC217A16-5F43-456C-9CEC-34C71CE7D35D}" type="presParOf" srcId="{58951A89-4FD7-4641-A32C-53166568C125}" destId="{6105939F-182C-46C4-B1B3-CEE337359105}" srcOrd="5" destOrd="0" presId="urn:microsoft.com/office/officeart/2005/8/layout/lProcess1"/>
    <dgm:cxn modelId="{E85C747C-DB6F-4DA5-BE12-02C460154986}" type="presParOf" srcId="{58951A89-4FD7-4641-A32C-53166568C125}" destId="{844D9587-32D3-4D9B-8D0A-7448DB8926E5}" srcOrd="6" destOrd="0" presId="urn:microsoft.com/office/officeart/2005/8/layout/lProcess1"/>
    <dgm:cxn modelId="{BB28167E-A166-4D08-8591-371C4FDE8C34}" type="presParOf" srcId="{58951A89-4FD7-4641-A32C-53166568C125}" destId="{0AA5DE58-3034-434B-AE77-FF521E6D7492}" srcOrd="7" destOrd="0" presId="urn:microsoft.com/office/officeart/2005/8/layout/lProcess1"/>
    <dgm:cxn modelId="{12E52887-2B85-4C67-9D97-DED2AA30C005}" type="presParOf" srcId="{58951A89-4FD7-4641-A32C-53166568C125}" destId="{DE78AC2D-6CC3-4799-AD03-BF39225BF46D}" srcOrd="8" destOrd="0" presId="urn:microsoft.com/office/officeart/2005/8/layout/lProcess1"/>
    <dgm:cxn modelId="{AA41145C-B125-485B-9F0C-B5F2A0022E25}" type="presParOf" srcId="{58951A89-4FD7-4641-A32C-53166568C125}" destId="{86753A95-05B2-4ED8-B49A-705BAF7B2AA8}" srcOrd="9" destOrd="0" presId="urn:microsoft.com/office/officeart/2005/8/layout/lProcess1"/>
    <dgm:cxn modelId="{52DE52CE-AAEF-4264-896B-4EED610E051C}" type="presParOf" srcId="{58951A89-4FD7-4641-A32C-53166568C125}" destId="{0C6AEBA5-2221-488E-8C03-8297EF424074}" srcOrd="10" destOrd="0" presId="urn:microsoft.com/office/officeart/2005/8/layout/lProcess1"/>
    <dgm:cxn modelId="{E14F919C-496F-4E3F-84FE-B015B0A56D08}" type="presParOf" srcId="{58951A89-4FD7-4641-A32C-53166568C125}" destId="{CC545844-6F92-44A9-B311-BC25FB08B953}" srcOrd="11" destOrd="0" presId="urn:microsoft.com/office/officeart/2005/8/layout/lProcess1"/>
    <dgm:cxn modelId="{0DE9A67C-8330-478A-A544-26D24403D082}" type="presParOf" srcId="{58951A89-4FD7-4641-A32C-53166568C125}" destId="{86F3D79A-D545-47D7-826C-6196C28D444C}" srcOrd="12" destOrd="0" presId="urn:microsoft.com/office/officeart/2005/8/layout/lProcess1"/>
    <dgm:cxn modelId="{A1AA1965-EF40-4FDB-9DE8-CADC573F3C02}" type="presParOf" srcId="{58951A89-4FD7-4641-A32C-53166568C125}" destId="{65DB17A5-2D3F-45CE-8322-A29192F5D4FE}" srcOrd="13" destOrd="0" presId="urn:microsoft.com/office/officeart/2005/8/layout/lProcess1"/>
    <dgm:cxn modelId="{2DC85742-DF2D-4B25-BE1A-138597945AED}" type="presParOf" srcId="{58951A89-4FD7-4641-A32C-53166568C125}" destId="{01AAB82E-8EE0-43BA-98FF-9C399C3B696E}" srcOrd="14" destOrd="0" presId="urn:microsoft.com/office/officeart/2005/8/layout/lProcess1"/>
    <dgm:cxn modelId="{EE242418-F965-44A2-8671-0FE6FB0B0013}" type="presParOf" srcId="{58951A89-4FD7-4641-A32C-53166568C125}" destId="{B811F852-03E6-4B8A-9C35-3D5F3F585C1E}" srcOrd="15" destOrd="0" presId="urn:microsoft.com/office/officeart/2005/8/layout/lProcess1"/>
    <dgm:cxn modelId="{E993D02C-FA8A-4237-B2C9-707755A0FF4E}" type="presParOf" srcId="{58951A89-4FD7-4641-A32C-53166568C125}" destId="{1CAC2CE2-8197-4B26-87B8-6353AFD10F81}" srcOrd="16" destOrd="0" presId="urn:microsoft.com/office/officeart/2005/8/layout/lProcess1"/>
    <dgm:cxn modelId="{E17E0BDF-C363-4AB3-8571-5341272170B2}" type="presParOf" srcId="{97DD7EA0-B47E-4AF2-B596-371545A39221}" destId="{4D8F39D9-0A5B-4E1F-8F54-213A3E7D02C0}" srcOrd="3" destOrd="0" presId="urn:microsoft.com/office/officeart/2005/8/layout/lProcess1"/>
    <dgm:cxn modelId="{E8F58998-C9B5-481A-9A22-6A840B603B6C}" type="presParOf" srcId="{97DD7EA0-B47E-4AF2-B596-371545A39221}" destId="{3FEBBDA9-D3E1-41DC-8722-E073BCAF38C6}" srcOrd="4" destOrd="0" presId="urn:microsoft.com/office/officeart/2005/8/layout/lProcess1"/>
    <dgm:cxn modelId="{58F0D0D7-3080-413F-9218-8B17224A582F}" type="presParOf" srcId="{3FEBBDA9-D3E1-41DC-8722-E073BCAF38C6}" destId="{74F7D0A6-4533-46BB-84C7-214103EEA139}" srcOrd="0" destOrd="0" presId="urn:microsoft.com/office/officeart/2005/8/layout/lProcess1"/>
    <dgm:cxn modelId="{AB163C3E-FEF5-4A72-9C63-5AB405CCAF5C}" type="presParOf" srcId="{3FEBBDA9-D3E1-41DC-8722-E073BCAF38C6}" destId="{0CBE27B3-6E95-4D2E-BC5D-F47F559D6B2E}" srcOrd="1" destOrd="0" presId="urn:microsoft.com/office/officeart/2005/8/layout/lProcess1"/>
    <dgm:cxn modelId="{D2EBFE93-7A34-4C8D-83FA-F3D162885503}" type="presParOf" srcId="{3FEBBDA9-D3E1-41DC-8722-E073BCAF38C6}" destId="{6A1C307F-3EF8-4E18-A22C-AE2FCEB3623D}" srcOrd="2" destOrd="0" presId="urn:microsoft.com/office/officeart/2005/8/layout/lProcess1"/>
    <dgm:cxn modelId="{7DC72115-9065-43C6-A1B3-D26F3EC6A0C8}" type="presParOf" srcId="{3FEBBDA9-D3E1-41DC-8722-E073BCAF38C6}" destId="{DFA5FE2A-31C4-4F41-BA81-AB1210C591AE}" srcOrd="3" destOrd="0" presId="urn:microsoft.com/office/officeart/2005/8/layout/lProcess1"/>
    <dgm:cxn modelId="{B1F8870A-8819-4A7F-BE4B-47D2BF0934B3}" type="presParOf" srcId="{3FEBBDA9-D3E1-41DC-8722-E073BCAF38C6}" destId="{8A9C3D9B-FF37-4D93-9126-34A800DF1A63}" srcOrd="4" destOrd="0" presId="urn:microsoft.com/office/officeart/2005/8/layout/lProcess1"/>
    <dgm:cxn modelId="{E882168C-9526-4F86-956D-FC592613B5AC}" type="presParOf" srcId="{3FEBBDA9-D3E1-41DC-8722-E073BCAF38C6}" destId="{62CAFBE3-CD68-4380-9811-1EE836F524AC}" srcOrd="5" destOrd="0" presId="urn:microsoft.com/office/officeart/2005/8/layout/lProcess1"/>
    <dgm:cxn modelId="{8AB0E93D-2F93-4A19-AB05-E5F89A33363C}" type="presParOf" srcId="{3FEBBDA9-D3E1-41DC-8722-E073BCAF38C6}" destId="{07C787A2-813B-4753-81B1-53565A4338DC}" srcOrd="6" destOrd="0" presId="urn:microsoft.com/office/officeart/2005/8/layout/lProcess1"/>
    <dgm:cxn modelId="{01B2062B-2D7B-48B8-8306-D914B2F0DB65}" type="presParOf" srcId="{3FEBBDA9-D3E1-41DC-8722-E073BCAF38C6}" destId="{EC02D60F-5016-4448-8CE8-09ED6183CEF4}" srcOrd="7" destOrd="0" presId="urn:microsoft.com/office/officeart/2005/8/layout/lProcess1"/>
    <dgm:cxn modelId="{FC036020-EC96-4EBA-BFBD-4D89B9395F37}" type="presParOf" srcId="{3FEBBDA9-D3E1-41DC-8722-E073BCAF38C6}" destId="{FB214828-6B03-457E-822D-44FE7E0CBC04}" srcOrd="8" destOrd="0" presId="urn:microsoft.com/office/officeart/2005/8/layout/lProcess1"/>
    <dgm:cxn modelId="{726CAC46-07A2-4883-97E2-921B9C2E6376}" type="presParOf" srcId="{3FEBBDA9-D3E1-41DC-8722-E073BCAF38C6}" destId="{6F65A3B1-9804-435C-99A1-FA7B60FCD5D9}" srcOrd="9" destOrd="0" presId="urn:microsoft.com/office/officeart/2005/8/layout/lProcess1"/>
    <dgm:cxn modelId="{3D76633D-7CA8-4F90-AF87-295A39F36021}" type="presParOf" srcId="{3FEBBDA9-D3E1-41DC-8722-E073BCAF38C6}" destId="{AAE05AA5-8DCA-411D-87AC-67E93910A0C4}" srcOrd="10" destOrd="0" presId="urn:microsoft.com/office/officeart/2005/8/layout/lProcess1"/>
    <dgm:cxn modelId="{29B230D1-50D0-4756-BEF0-D7EEEA013E69}" type="presParOf" srcId="{3FEBBDA9-D3E1-41DC-8722-E073BCAF38C6}" destId="{CEFDD1E7-B3E2-4041-B2DF-CD8271229EEE}" srcOrd="11" destOrd="0" presId="urn:microsoft.com/office/officeart/2005/8/layout/lProcess1"/>
    <dgm:cxn modelId="{C2AAF8F7-1978-46E6-B2F4-286DC25811B2}" type="presParOf" srcId="{3FEBBDA9-D3E1-41DC-8722-E073BCAF38C6}" destId="{CC83EA82-E869-4FF4-AC25-6C39AA56FE10}" srcOrd="12" destOrd="0" presId="urn:microsoft.com/office/officeart/2005/8/layout/lProcess1"/>
    <dgm:cxn modelId="{61F7CE0D-E404-48A4-9E6A-287D16CAF07C}" type="presParOf" srcId="{3FEBBDA9-D3E1-41DC-8722-E073BCAF38C6}" destId="{C66B30EC-8C13-4AEA-B7D6-BC52FB3D1767}" srcOrd="13" destOrd="0" presId="urn:microsoft.com/office/officeart/2005/8/layout/lProcess1"/>
    <dgm:cxn modelId="{CCFF1EDF-47A2-41AC-B05D-75F3F18CCF25}" type="presParOf" srcId="{3FEBBDA9-D3E1-41DC-8722-E073BCAF38C6}" destId="{E7AFF753-6FE5-48ED-B05E-57307B778F4F}" srcOrd="14" destOrd="0" presId="urn:microsoft.com/office/officeart/2005/8/layout/lProcess1"/>
    <dgm:cxn modelId="{D96BDAB3-ADE3-483B-B534-12B75D50070F}" type="presParOf" srcId="{3FEBBDA9-D3E1-41DC-8722-E073BCAF38C6}" destId="{D2DCDD69-DDFB-46B3-9B86-DF7F909BE3F9}" srcOrd="15" destOrd="0" presId="urn:microsoft.com/office/officeart/2005/8/layout/lProcess1"/>
    <dgm:cxn modelId="{9FF443CA-C9F6-4A15-87DE-DADA04FE1913}" type="presParOf" srcId="{3FEBBDA9-D3E1-41DC-8722-E073BCAF38C6}" destId="{0C1B0F75-B2AD-46CF-A4D3-78EBDA41CDDB}" srcOrd="16" destOrd="0" presId="urn:microsoft.com/office/officeart/2005/8/layout/lProcess1"/>
    <dgm:cxn modelId="{42E4C9BC-88E5-4FC4-8D4A-FD66B431E8C4}" type="presParOf" srcId="{97DD7EA0-B47E-4AF2-B596-371545A39221}" destId="{AC7A0656-E70A-48B1-888C-153B5B6930F6}" srcOrd="5" destOrd="0" presId="urn:microsoft.com/office/officeart/2005/8/layout/lProcess1"/>
    <dgm:cxn modelId="{B07B308C-3E3F-40B0-B225-51B8BD138935}" type="presParOf" srcId="{97DD7EA0-B47E-4AF2-B596-371545A39221}" destId="{5DC8B699-CF25-40A2-87F9-A92AEC5B7599}" srcOrd="6" destOrd="0" presId="urn:microsoft.com/office/officeart/2005/8/layout/lProcess1"/>
    <dgm:cxn modelId="{A384B43B-9B70-46C3-9AF0-2A98F60A8EB7}" type="presParOf" srcId="{5DC8B699-CF25-40A2-87F9-A92AEC5B7599}" destId="{6F3B44A4-A199-4346-8602-2677C44BB1FF}" srcOrd="0" destOrd="0" presId="urn:microsoft.com/office/officeart/2005/8/layout/lProcess1"/>
    <dgm:cxn modelId="{74F50D11-905E-4294-9B1F-28D9B22328A6}" type="presParOf" srcId="{5DC8B699-CF25-40A2-87F9-A92AEC5B7599}" destId="{7D2407EA-AF43-4340-9992-B4AFA1A33F29}" srcOrd="1" destOrd="0" presId="urn:microsoft.com/office/officeart/2005/8/layout/lProcess1"/>
    <dgm:cxn modelId="{904EBA6C-8DF3-4CEC-A592-7113103818A4}" type="presParOf" srcId="{5DC8B699-CF25-40A2-87F9-A92AEC5B7599}" destId="{01A8AF4E-B734-4A6B-AC80-E2265A2D0319}" srcOrd="2" destOrd="0" presId="urn:microsoft.com/office/officeart/2005/8/layout/lProcess1"/>
    <dgm:cxn modelId="{A8ADB552-1F75-4B96-BC51-8A82325A1515}" type="presParOf" srcId="{5DC8B699-CF25-40A2-87F9-A92AEC5B7599}" destId="{36483820-5257-4BF9-AA49-6C434FDB809B}" srcOrd="3" destOrd="0" presId="urn:microsoft.com/office/officeart/2005/8/layout/lProcess1"/>
    <dgm:cxn modelId="{87F68C31-1CC7-49BF-8C5D-0DBBA1F9A488}" type="presParOf" srcId="{5DC8B699-CF25-40A2-87F9-A92AEC5B7599}" destId="{84906991-4304-4200-B19E-5FF689AD1747}" srcOrd="4" destOrd="0" presId="urn:microsoft.com/office/officeart/2005/8/layout/lProcess1"/>
    <dgm:cxn modelId="{1C4A6123-0F63-4C1B-B463-F4DE80710ED8}" type="presParOf" srcId="{5DC8B699-CF25-40A2-87F9-A92AEC5B7599}" destId="{3182857C-B229-4BBD-A441-86938F2B087C}" srcOrd="5" destOrd="0" presId="urn:microsoft.com/office/officeart/2005/8/layout/lProcess1"/>
    <dgm:cxn modelId="{9863EF0A-6FBB-44BE-B3BC-EA17042574DD}" type="presParOf" srcId="{5DC8B699-CF25-40A2-87F9-A92AEC5B7599}" destId="{69F2CC9C-096F-4136-929C-F013A4DE6F66}" srcOrd="6" destOrd="0" presId="urn:microsoft.com/office/officeart/2005/8/layout/lProcess1"/>
    <dgm:cxn modelId="{6CE79EDD-A6A8-422E-B93D-3C1DA078E076}" type="presParOf" srcId="{5DC8B699-CF25-40A2-87F9-A92AEC5B7599}" destId="{976D744B-EB6E-4AEA-B476-6B9C9A9BD016}" srcOrd="7" destOrd="0" presId="urn:microsoft.com/office/officeart/2005/8/layout/lProcess1"/>
    <dgm:cxn modelId="{23AC8F20-94AC-414A-8F54-588CBF3A8F66}" type="presParOf" srcId="{5DC8B699-CF25-40A2-87F9-A92AEC5B7599}" destId="{709EF305-7004-43BA-B28F-5B33BF114A72}" srcOrd="8" destOrd="0" presId="urn:microsoft.com/office/officeart/2005/8/layout/lProcess1"/>
    <dgm:cxn modelId="{5F02DD08-1812-41C0-9AA2-F84339C8BAE6}" type="presParOf" srcId="{5DC8B699-CF25-40A2-87F9-A92AEC5B7599}" destId="{F07371B2-CD54-42E8-9D78-91BD4AE3EB3F}" srcOrd="9" destOrd="0" presId="urn:microsoft.com/office/officeart/2005/8/layout/lProcess1"/>
    <dgm:cxn modelId="{3B36B280-12F4-4468-A04E-56B118D3622C}" type="presParOf" srcId="{5DC8B699-CF25-40A2-87F9-A92AEC5B7599}" destId="{634A5100-6BFB-4140-9CE4-C0225FA055D4}" srcOrd="10" destOrd="0" presId="urn:microsoft.com/office/officeart/2005/8/layout/lProcess1"/>
    <dgm:cxn modelId="{94BB87EE-EC88-440D-88D5-A9EE87585570}" type="presParOf" srcId="{5DC8B699-CF25-40A2-87F9-A92AEC5B7599}" destId="{6842DBD9-9B39-40D9-8378-AAC281BD70E1}" srcOrd="11" destOrd="0" presId="urn:microsoft.com/office/officeart/2005/8/layout/lProcess1"/>
    <dgm:cxn modelId="{BD216CCD-9C71-42B2-A3FC-A3008995E000}" type="presParOf" srcId="{5DC8B699-CF25-40A2-87F9-A92AEC5B7599}" destId="{32475C5D-93D6-414C-9B82-FBB7ECA84907}" srcOrd="12" destOrd="0" presId="urn:microsoft.com/office/officeart/2005/8/layout/lProcess1"/>
    <dgm:cxn modelId="{4CC2B1D8-E361-477F-9DE1-F758F49EF92F}" type="presParOf" srcId="{5DC8B699-CF25-40A2-87F9-A92AEC5B7599}" destId="{5EAB7B8F-3D63-42C1-92B3-52F676437134}" srcOrd="13" destOrd="0" presId="urn:microsoft.com/office/officeart/2005/8/layout/lProcess1"/>
    <dgm:cxn modelId="{A9F31E76-FB29-4516-A887-A8B22A446DD8}" type="presParOf" srcId="{5DC8B699-CF25-40A2-87F9-A92AEC5B7599}" destId="{DF6E0921-A0CF-49F4-ACE2-C2B0228CC557}" srcOrd="14" destOrd="0" presId="urn:microsoft.com/office/officeart/2005/8/layout/lProcess1"/>
    <dgm:cxn modelId="{F615D2FB-B983-4BB2-9900-A64E5227F000}" type="presParOf" srcId="{5DC8B699-CF25-40A2-87F9-A92AEC5B7599}" destId="{0F5F78E4-3507-485E-8A06-C5C574C357CB}" srcOrd="15" destOrd="0" presId="urn:microsoft.com/office/officeart/2005/8/layout/lProcess1"/>
    <dgm:cxn modelId="{6420AF73-6E3D-450E-9D42-45322A19B543}" type="presParOf" srcId="{5DC8B699-CF25-40A2-87F9-A92AEC5B7599}" destId="{F1B5CCA4-05FE-4C2A-A976-C60B78950AD1}" srcOrd="16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902B636-FE65-438B-B62A-561C46E0B4BB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EEE7931-B72F-4F68-BE99-80FDB57B8B79}">
      <dgm:prSet phldrT="[Текст]" custT="1"/>
      <dgm:spPr>
        <a:solidFill>
          <a:srgbClr val="FF9900"/>
        </a:solidFill>
      </dgm:spPr>
      <dgm:t>
        <a:bodyPr/>
        <a:lstStyle/>
        <a:p>
          <a:r>
            <a:rPr lang="ru-RU" sz="2400" b="1" dirty="0" smtClean="0">
              <a:solidFill>
                <a:srgbClr val="04171A"/>
              </a:solidFill>
              <a:latin typeface="Times New Roman" pitchFamily="18" charset="0"/>
              <a:cs typeface="Times New Roman" pitchFamily="18" charset="0"/>
            </a:rPr>
            <a:t>Всего 948,0 тыс.рублей</a:t>
          </a:r>
          <a:endParaRPr lang="ru-RU" sz="2400" b="1" dirty="0">
            <a:solidFill>
              <a:srgbClr val="04171A"/>
            </a:solidFill>
            <a:latin typeface="Times New Roman" pitchFamily="18" charset="0"/>
            <a:cs typeface="Times New Roman" pitchFamily="18" charset="0"/>
          </a:endParaRPr>
        </a:p>
      </dgm:t>
    </dgm:pt>
    <dgm:pt modelId="{D5424380-2D23-4F13-AF78-12D9B16B976F}" type="sibTrans" cxnId="{488E03E5-7052-4953-98DD-8FDCAEAA4802}">
      <dgm:prSet/>
      <dgm:spPr/>
      <dgm:t>
        <a:bodyPr/>
        <a:lstStyle/>
        <a:p>
          <a:endParaRPr lang="ru-RU"/>
        </a:p>
      </dgm:t>
    </dgm:pt>
    <dgm:pt modelId="{963D4EEB-AA09-44AC-98D9-E141C58B004A}" type="parTrans" cxnId="{488E03E5-7052-4953-98DD-8FDCAEAA4802}">
      <dgm:prSet/>
      <dgm:spPr/>
      <dgm:t>
        <a:bodyPr/>
        <a:lstStyle/>
        <a:p>
          <a:endParaRPr lang="ru-RU"/>
        </a:p>
      </dgm:t>
    </dgm:pt>
    <dgm:pt modelId="{53BBAEF8-DA0A-440C-A446-387372636D2C}">
      <dgm:prSet phldrT="[Текст]" custT="1"/>
      <dgm:spPr>
        <a:solidFill>
          <a:srgbClr val="73F1AF"/>
        </a:solidFill>
      </dgm:spPr>
      <dgm:t>
        <a:bodyPr/>
        <a:lstStyle/>
        <a:p>
          <a:r>
            <a:rPr lang="ru-RU" sz="2400" b="1" u="sng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848,0</a:t>
          </a:r>
        </a:p>
        <a:p>
          <a:r>
            <a:rPr lang="ru-RU" sz="24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взносы на </a:t>
          </a:r>
          <a:r>
            <a:rPr lang="ru-RU" sz="2400" dirty="0" err="1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кап.рем.жил.фонда</a:t>
          </a:r>
          <a:endParaRPr lang="ru-RU" sz="2400" dirty="0">
            <a:solidFill>
              <a:srgbClr val="00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83BDA010-E71C-4C06-8207-8377A6BEF7BC}" type="parTrans" cxnId="{D0ACEE8E-1479-4103-B889-C9225535CC5A}">
      <dgm:prSet/>
      <dgm:spPr/>
      <dgm:t>
        <a:bodyPr/>
        <a:lstStyle/>
        <a:p>
          <a:endParaRPr lang="ru-RU"/>
        </a:p>
      </dgm:t>
    </dgm:pt>
    <dgm:pt modelId="{241E9E76-E98B-45A0-B245-0C028263655F}" type="sibTrans" cxnId="{D0ACEE8E-1479-4103-B889-C9225535CC5A}">
      <dgm:prSet/>
      <dgm:spPr/>
      <dgm:t>
        <a:bodyPr/>
        <a:lstStyle/>
        <a:p>
          <a:endParaRPr lang="ru-RU"/>
        </a:p>
      </dgm:t>
    </dgm:pt>
    <dgm:pt modelId="{06FFC324-26EC-45BE-818A-D334DFDDE3A6}">
      <dgm:prSet phldrT="[Текст]" custT="1"/>
      <dgm:spPr>
        <a:solidFill>
          <a:srgbClr val="92D050"/>
        </a:solidFill>
      </dgm:spPr>
      <dgm:t>
        <a:bodyPr/>
        <a:lstStyle/>
        <a:p>
          <a:r>
            <a:rPr lang="ru-RU" sz="2400" b="1" u="sng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100,0 </a:t>
          </a:r>
          <a:r>
            <a:rPr lang="ru-RU" sz="2400" b="0" u="none" dirty="0" err="1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тех.обслуживание</a:t>
          </a:r>
          <a:r>
            <a:rPr lang="ru-RU" sz="2400" b="0" u="none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 газопроводов</a:t>
          </a:r>
          <a:endParaRPr lang="ru-RU" sz="2400" b="0" u="none" dirty="0">
            <a:solidFill>
              <a:srgbClr val="00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80FBA6F4-90D0-485D-AAEC-6E03A49261E0}" type="sibTrans" cxnId="{A74FF5A7-050B-4F64-9CA2-B9D3CFBAAB94}">
      <dgm:prSet/>
      <dgm:spPr/>
      <dgm:t>
        <a:bodyPr/>
        <a:lstStyle/>
        <a:p>
          <a:endParaRPr lang="ru-RU"/>
        </a:p>
      </dgm:t>
    </dgm:pt>
    <dgm:pt modelId="{A0FD7AD3-CADF-405B-B9DA-96F0F2BAB08C}" type="parTrans" cxnId="{A74FF5A7-050B-4F64-9CA2-B9D3CFBAAB94}">
      <dgm:prSet/>
      <dgm:spPr/>
      <dgm:t>
        <a:bodyPr/>
        <a:lstStyle/>
        <a:p>
          <a:endParaRPr lang="ru-RU"/>
        </a:p>
      </dgm:t>
    </dgm:pt>
    <dgm:pt modelId="{1EBECA76-A4D6-4349-8B26-3E64674BF8FD}" type="pres">
      <dgm:prSet presAssocID="{7902B636-FE65-438B-B62A-561C46E0B4BB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9418496-A951-4D7D-AB9F-EABFC6F2F716}" type="pres">
      <dgm:prSet presAssocID="{FEEE7931-B72F-4F68-BE99-80FDB57B8B79}" presName="centerShape" presStyleLbl="node0" presStyleIdx="0" presStyleCnt="1" custScaleX="114127" custLinFactNeighborX="1204" custLinFactNeighborY="-49258"/>
      <dgm:spPr/>
      <dgm:t>
        <a:bodyPr/>
        <a:lstStyle/>
        <a:p>
          <a:endParaRPr lang="ru-RU"/>
        </a:p>
      </dgm:t>
    </dgm:pt>
    <dgm:pt modelId="{07893AA6-4ED1-46D3-BE1A-FF84591A6D2E}" type="pres">
      <dgm:prSet presAssocID="{A0FD7AD3-CADF-405B-B9DA-96F0F2BAB08C}" presName="parTrans" presStyleLbl="bgSibTrans2D1" presStyleIdx="0" presStyleCnt="2" custAng="4838972" custFlipHor="1" custScaleX="53668" custScaleY="100625" custLinFactY="-1984" custLinFactNeighborX="1633" custLinFactNeighborY="-100000"/>
      <dgm:spPr/>
      <dgm:t>
        <a:bodyPr/>
        <a:lstStyle/>
        <a:p>
          <a:endParaRPr lang="ru-RU"/>
        </a:p>
      </dgm:t>
    </dgm:pt>
    <dgm:pt modelId="{7F1CCFB8-9390-4A09-A8A0-D685CBFF0A1D}" type="pres">
      <dgm:prSet presAssocID="{06FFC324-26EC-45BE-818A-D334DFDDE3A6}" presName="node" presStyleLbl="node1" presStyleIdx="0" presStyleCnt="2" custScaleX="110106" custRadScaleRad="74185" custRadScaleInc="-4632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745A573-D7DF-41B0-8784-AED72F33AA09}" type="pres">
      <dgm:prSet presAssocID="{83BDA010-E71C-4C06-8207-8377A6BEF7BC}" presName="parTrans" presStyleLbl="bgSibTrans2D1" presStyleIdx="1" presStyleCnt="2" custAng="11213995" custScaleX="55972" custLinFactY="-8064" custLinFactNeighborX="6139" custLinFactNeighborY="-100000"/>
      <dgm:spPr/>
      <dgm:t>
        <a:bodyPr/>
        <a:lstStyle/>
        <a:p>
          <a:endParaRPr lang="ru-RU"/>
        </a:p>
      </dgm:t>
    </dgm:pt>
    <dgm:pt modelId="{1543198E-9BCB-42BC-A5E2-5369545FF796}" type="pres">
      <dgm:prSet presAssocID="{53BBAEF8-DA0A-440C-A446-387372636D2C}" presName="node" presStyleLbl="node1" presStyleIdx="1" presStyleCnt="2" custRadScaleRad="74798" custRadScaleInc="445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411862B-31A5-4312-BFAB-2B62077C5EC0}" type="presOf" srcId="{06FFC324-26EC-45BE-818A-D334DFDDE3A6}" destId="{7F1CCFB8-9390-4A09-A8A0-D685CBFF0A1D}" srcOrd="0" destOrd="0" presId="urn:microsoft.com/office/officeart/2005/8/layout/radial4"/>
    <dgm:cxn modelId="{C9E6B0FB-45AE-47B7-8E89-7BA375CEE6EE}" type="presOf" srcId="{7902B636-FE65-438B-B62A-561C46E0B4BB}" destId="{1EBECA76-A4D6-4349-8B26-3E64674BF8FD}" srcOrd="0" destOrd="0" presId="urn:microsoft.com/office/officeart/2005/8/layout/radial4"/>
    <dgm:cxn modelId="{1CE04F2E-A2BD-4206-BB47-BFDCACB305AB}" type="presOf" srcId="{A0FD7AD3-CADF-405B-B9DA-96F0F2BAB08C}" destId="{07893AA6-4ED1-46D3-BE1A-FF84591A6D2E}" srcOrd="0" destOrd="0" presId="urn:microsoft.com/office/officeart/2005/8/layout/radial4"/>
    <dgm:cxn modelId="{488E03E5-7052-4953-98DD-8FDCAEAA4802}" srcId="{7902B636-FE65-438B-B62A-561C46E0B4BB}" destId="{FEEE7931-B72F-4F68-BE99-80FDB57B8B79}" srcOrd="0" destOrd="0" parTransId="{963D4EEB-AA09-44AC-98D9-E141C58B004A}" sibTransId="{D5424380-2D23-4F13-AF78-12D9B16B976F}"/>
    <dgm:cxn modelId="{A168871F-7FA9-4F20-9D87-B587AE6904B0}" type="presOf" srcId="{53BBAEF8-DA0A-440C-A446-387372636D2C}" destId="{1543198E-9BCB-42BC-A5E2-5369545FF796}" srcOrd="0" destOrd="0" presId="urn:microsoft.com/office/officeart/2005/8/layout/radial4"/>
    <dgm:cxn modelId="{D0ACEE8E-1479-4103-B889-C9225535CC5A}" srcId="{FEEE7931-B72F-4F68-BE99-80FDB57B8B79}" destId="{53BBAEF8-DA0A-440C-A446-387372636D2C}" srcOrd="1" destOrd="0" parTransId="{83BDA010-E71C-4C06-8207-8377A6BEF7BC}" sibTransId="{241E9E76-E98B-45A0-B245-0C028263655F}"/>
    <dgm:cxn modelId="{79771252-E34B-42F9-BBFF-53DCFD8646DE}" type="presOf" srcId="{FEEE7931-B72F-4F68-BE99-80FDB57B8B79}" destId="{19418496-A951-4D7D-AB9F-EABFC6F2F716}" srcOrd="0" destOrd="0" presId="urn:microsoft.com/office/officeart/2005/8/layout/radial4"/>
    <dgm:cxn modelId="{65F58BE4-6E29-4F1B-AC6F-5A85DA388BC7}" type="presOf" srcId="{83BDA010-E71C-4C06-8207-8377A6BEF7BC}" destId="{6745A573-D7DF-41B0-8784-AED72F33AA09}" srcOrd="0" destOrd="0" presId="urn:microsoft.com/office/officeart/2005/8/layout/radial4"/>
    <dgm:cxn modelId="{A74FF5A7-050B-4F64-9CA2-B9D3CFBAAB94}" srcId="{FEEE7931-B72F-4F68-BE99-80FDB57B8B79}" destId="{06FFC324-26EC-45BE-818A-D334DFDDE3A6}" srcOrd="0" destOrd="0" parTransId="{A0FD7AD3-CADF-405B-B9DA-96F0F2BAB08C}" sibTransId="{80FBA6F4-90D0-485D-AAEC-6E03A49261E0}"/>
    <dgm:cxn modelId="{34C041F8-1D10-4A1F-8001-AF030571FB5A}" type="presParOf" srcId="{1EBECA76-A4D6-4349-8B26-3E64674BF8FD}" destId="{19418496-A951-4D7D-AB9F-EABFC6F2F716}" srcOrd="0" destOrd="0" presId="urn:microsoft.com/office/officeart/2005/8/layout/radial4"/>
    <dgm:cxn modelId="{2FAA7D78-A950-4324-8C51-093FEC7E88AC}" type="presParOf" srcId="{1EBECA76-A4D6-4349-8B26-3E64674BF8FD}" destId="{07893AA6-4ED1-46D3-BE1A-FF84591A6D2E}" srcOrd="1" destOrd="0" presId="urn:microsoft.com/office/officeart/2005/8/layout/radial4"/>
    <dgm:cxn modelId="{DB60E3F0-BE33-4727-A511-D0B61DFE929E}" type="presParOf" srcId="{1EBECA76-A4D6-4349-8B26-3E64674BF8FD}" destId="{7F1CCFB8-9390-4A09-A8A0-D685CBFF0A1D}" srcOrd="2" destOrd="0" presId="urn:microsoft.com/office/officeart/2005/8/layout/radial4"/>
    <dgm:cxn modelId="{A1A06BF8-9A7F-44DF-A6A3-698797778EFF}" type="presParOf" srcId="{1EBECA76-A4D6-4349-8B26-3E64674BF8FD}" destId="{6745A573-D7DF-41B0-8784-AED72F33AA09}" srcOrd="3" destOrd="0" presId="urn:microsoft.com/office/officeart/2005/8/layout/radial4"/>
    <dgm:cxn modelId="{043E806F-F67B-413E-9100-2A02264A3FAD}" type="presParOf" srcId="{1EBECA76-A4D6-4349-8B26-3E64674BF8FD}" destId="{1543198E-9BCB-42BC-A5E2-5369545FF796}" srcOrd="4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32C1D62-E7FF-469A-B82F-FF488DC5090C}" type="doc">
      <dgm:prSet loTypeId="urn:microsoft.com/office/officeart/2005/8/layout/hierarchy4" loCatId="hierarchy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CA65A85B-D3C2-4242-A1D9-1327C9E6DF3B}">
      <dgm:prSet phldrT="[Текст]" custT="1"/>
      <dgm:spPr>
        <a:solidFill>
          <a:srgbClr val="C4D2F8"/>
        </a:solidFill>
      </dgm:spPr>
      <dgm:t>
        <a:bodyPr/>
        <a:lstStyle/>
        <a:p>
          <a:r>
            <a:rPr lang="ru-RU" sz="5400" dirty="0" smtClean="0">
              <a:solidFill>
                <a:srgbClr val="04171A"/>
              </a:solidFill>
              <a:latin typeface="Times New Roman" pitchFamily="18" charset="0"/>
              <a:cs typeface="Times New Roman" pitchFamily="18" charset="0"/>
            </a:rPr>
            <a:t>Расходы бюджета</a:t>
          </a:r>
        </a:p>
        <a:p>
          <a:r>
            <a:rPr lang="ru-RU" sz="3200" b="0" dirty="0" smtClean="0">
              <a:solidFill>
                <a:srgbClr val="04171A"/>
              </a:solidFill>
              <a:latin typeface="Times New Roman" pitchFamily="18" charset="0"/>
              <a:cs typeface="Times New Roman" pitchFamily="18" charset="0"/>
            </a:rPr>
            <a:t>(в разрезе разделов)</a:t>
          </a:r>
          <a:endParaRPr lang="ru-RU" sz="3200" b="0" dirty="0">
            <a:solidFill>
              <a:srgbClr val="04171A"/>
            </a:solidFill>
            <a:latin typeface="Times New Roman" pitchFamily="18" charset="0"/>
            <a:cs typeface="Times New Roman" pitchFamily="18" charset="0"/>
          </a:endParaRPr>
        </a:p>
      </dgm:t>
    </dgm:pt>
    <dgm:pt modelId="{71C28552-3453-4B66-8F80-E69834102EF4}" type="parTrans" cxnId="{38C20C2F-1E82-4B87-8B45-8F3296DE774A}">
      <dgm:prSet/>
      <dgm:spPr/>
      <dgm:t>
        <a:bodyPr/>
        <a:lstStyle/>
        <a:p>
          <a:endParaRPr lang="ru-RU"/>
        </a:p>
      </dgm:t>
    </dgm:pt>
    <dgm:pt modelId="{1F28FF9D-972B-4D47-876B-174C09B2E1B1}" type="sibTrans" cxnId="{38C20C2F-1E82-4B87-8B45-8F3296DE774A}">
      <dgm:prSet/>
      <dgm:spPr/>
      <dgm:t>
        <a:bodyPr/>
        <a:lstStyle/>
        <a:p>
          <a:endParaRPr lang="ru-RU"/>
        </a:p>
      </dgm:t>
    </dgm:pt>
    <dgm:pt modelId="{E3997B01-1A72-40C2-BD1C-492AB3C0A888}">
      <dgm:prSet phldrT="[Текст]" custT="1"/>
      <dgm:spPr>
        <a:solidFill>
          <a:srgbClr val="00B0F0"/>
        </a:solidFill>
      </dgm:spPr>
      <dgm:t>
        <a:bodyPr/>
        <a:lstStyle/>
        <a:p>
          <a:r>
            <a:rPr lang="ru-RU" sz="2100" b="1" u="sng" dirty="0" smtClean="0">
              <a:solidFill>
                <a:srgbClr val="04171A"/>
              </a:solidFill>
              <a:latin typeface="Times New Roman" pitchFamily="18" charset="0"/>
              <a:cs typeface="Times New Roman" pitchFamily="18" charset="0"/>
            </a:rPr>
            <a:t>Общегосударственные вопросы</a:t>
          </a:r>
        </a:p>
        <a:p>
          <a:r>
            <a:rPr lang="ru-RU" sz="2100" dirty="0" smtClean="0">
              <a:solidFill>
                <a:srgbClr val="04171A"/>
              </a:solidFill>
              <a:latin typeface="Times New Roman" pitchFamily="18" charset="0"/>
              <a:cs typeface="Times New Roman" pitchFamily="18" charset="0"/>
            </a:rPr>
            <a:t>6465,4 тыс.р.</a:t>
          </a:r>
          <a:endParaRPr lang="ru-RU" sz="2100" dirty="0">
            <a:solidFill>
              <a:srgbClr val="04171A"/>
            </a:solidFill>
            <a:latin typeface="Times New Roman" pitchFamily="18" charset="0"/>
            <a:cs typeface="Times New Roman" pitchFamily="18" charset="0"/>
          </a:endParaRPr>
        </a:p>
      </dgm:t>
    </dgm:pt>
    <dgm:pt modelId="{6970E94E-967E-4F43-9BB3-BF135B1FCF55}" type="parTrans" cxnId="{F64C6891-A361-4C19-95C7-49A544CD076E}">
      <dgm:prSet/>
      <dgm:spPr/>
      <dgm:t>
        <a:bodyPr/>
        <a:lstStyle/>
        <a:p>
          <a:endParaRPr lang="ru-RU"/>
        </a:p>
      </dgm:t>
    </dgm:pt>
    <dgm:pt modelId="{59B1512C-191D-4C67-A16F-326E6ABB6247}" type="sibTrans" cxnId="{F64C6891-A361-4C19-95C7-49A544CD076E}">
      <dgm:prSet/>
      <dgm:spPr/>
      <dgm:t>
        <a:bodyPr/>
        <a:lstStyle/>
        <a:p>
          <a:endParaRPr lang="ru-RU"/>
        </a:p>
      </dgm:t>
    </dgm:pt>
    <dgm:pt modelId="{43E3BC86-4E68-4C82-AEE7-DD89AA5D4E8B}">
      <dgm:prSet phldrT="[Текст]" custT="1"/>
      <dgm:spPr/>
      <dgm:t>
        <a:bodyPr/>
        <a:lstStyle/>
        <a:p>
          <a:r>
            <a:rPr lang="ru-RU" sz="1600" dirty="0" smtClean="0">
              <a:solidFill>
                <a:srgbClr val="04171A"/>
              </a:solidFill>
              <a:latin typeface="Times New Roman" pitchFamily="18" charset="0"/>
              <a:cs typeface="Times New Roman" pitchFamily="18" charset="0"/>
            </a:rPr>
            <a:t>Содержа-ние АУП</a:t>
          </a:r>
        </a:p>
        <a:p>
          <a:r>
            <a:rPr lang="ru-RU" sz="1600" dirty="0" smtClean="0">
              <a:solidFill>
                <a:srgbClr val="04171A"/>
              </a:solidFill>
              <a:latin typeface="Times New Roman" pitchFamily="18" charset="0"/>
              <a:cs typeface="Times New Roman" pitchFamily="18" charset="0"/>
            </a:rPr>
            <a:t>5465,6</a:t>
          </a:r>
          <a:endParaRPr lang="ru-RU" sz="1600" dirty="0">
            <a:solidFill>
              <a:srgbClr val="04171A"/>
            </a:solidFill>
            <a:latin typeface="Times New Roman" pitchFamily="18" charset="0"/>
            <a:cs typeface="Times New Roman" pitchFamily="18" charset="0"/>
          </a:endParaRPr>
        </a:p>
      </dgm:t>
    </dgm:pt>
    <dgm:pt modelId="{51AF4C2D-F24B-4233-8470-2DAD391E8161}" type="parTrans" cxnId="{0AD7A96B-22CD-41AF-84AC-3476955B9F1E}">
      <dgm:prSet/>
      <dgm:spPr/>
      <dgm:t>
        <a:bodyPr/>
        <a:lstStyle/>
        <a:p>
          <a:endParaRPr lang="ru-RU"/>
        </a:p>
      </dgm:t>
    </dgm:pt>
    <dgm:pt modelId="{6D18F836-0DC4-400B-8FF7-53CA4FB09C06}" type="sibTrans" cxnId="{0AD7A96B-22CD-41AF-84AC-3476955B9F1E}">
      <dgm:prSet/>
      <dgm:spPr/>
      <dgm:t>
        <a:bodyPr/>
        <a:lstStyle/>
        <a:p>
          <a:endParaRPr lang="ru-RU"/>
        </a:p>
      </dgm:t>
    </dgm:pt>
    <dgm:pt modelId="{087132D7-A48E-4017-A2FC-D6528F5EF893}">
      <dgm:prSet phldrT="[Текст]" custT="1"/>
      <dgm:spPr/>
      <dgm:t>
        <a:bodyPr/>
        <a:lstStyle/>
        <a:p>
          <a:r>
            <a:rPr lang="ru-RU" sz="1600" dirty="0" smtClean="0">
              <a:solidFill>
                <a:srgbClr val="04171A"/>
              </a:solidFill>
              <a:latin typeface="Times New Roman" pitchFamily="18" charset="0"/>
              <a:cs typeface="Times New Roman" pitchFamily="18" charset="0"/>
            </a:rPr>
            <a:t>Содержа-ние имущества</a:t>
          </a:r>
        </a:p>
        <a:p>
          <a:r>
            <a:rPr lang="ru-RU" sz="1600" dirty="0" smtClean="0">
              <a:solidFill>
                <a:srgbClr val="04171A"/>
              </a:solidFill>
              <a:latin typeface="Times New Roman" pitchFamily="18" charset="0"/>
              <a:cs typeface="Times New Roman" pitchFamily="18" charset="0"/>
            </a:rPr>
            <a:t>949,8</a:t>
          </a:r>
          <a:endParaRPr lang="ru-RU" sz="1600" dirty="0">
            <a:solidFill>
              <a:srgbClr val="04171A"/>
            </a:solidFill>
            <a:latin typeface="Times New Roman" pitchFamily="18" charset="0"/>
            <a:cs typeface="Times New Roman" pitchFamily="18" charset="0"/>
          </a:endParaRPr>
        </a:p>
      </dgm:t>
    </dgm:pt>
    <dgm:pt modelId="{2E2B4749-8692-427E-9983-F4A1BF10B0DB}" type="parTrans" cxnId="{5A921293-55C5-4237-8C7E-979C8A195AC9}">
      <dgm:prSet/>
      <dgm:spPr/>
      <dgm:t>
        <a:bodyPr/>
        <a:lstStyle/>
        <a:p>
          <a:endParaRPr lang="ru-RU"/>
        </a:p>
      </dgm:t>
    </dgm:pt>
    <dgm:pt modelId="{2F6B0698-AF9F-419F-A947-BBB681378554}" type="sibTrans" cxnId="{5A921293-55C5-4237-8C7E-979C8A195AC9}">
      <dgm:prSet/>
      <dgm:spPr/>
      <dgm:t>
        <a:bodyPr/>
        <a:lstStyle/>
        <a:p>
          <a:endParaRPr lang="ru-RU"/>
        </a:p>
      </dgm:t>
    </dgm:pt>
    <dgm:pt modelId="{E321DA6F-3039-4F7B-A23D-0F830F83F9E0}">
      <dgm:prSet phldrT="[Текст]" custT="1"/>
      <dgm:spPr>
        <a:solidFill>
          <a:srgbClr val="00B0F0"/>
        </a:solidFill>
      </dgm:spPr>
      <dgm:t>
        <a:bodyPr/>
        <a:lstStyle/>
        <a:p>
          <a:r>
            <a:rPr lang="ru-RU" sz="2100" b="1" u="sng" dirty="0" smtClean="0">
              <a:solidFill>
                <a:srgbClr val="04171A"/>
              </a:solidFill>
              <a:latin typeface="Times New Roman" pitchFamily="18" charset="0"/>
              <a:cs typeface="Times New Roman" pitchFamily="18" charset="0"/>
            </a:rPr>
            <a:t>Социальная политика</a:t>
          </a:r>
        </a:p>
        <a:p>
          <a:r>
            <a:rPr lang="ru-RU" sz="2100" dirty="0" smtClean="0">
              <a:solidFill>
                <a:srgbClr val="04171A"/>
              </a:solidFill>
              <a:latin typeface="Times New Roman" pitchFamily="18" charset="0"/>
              <a:cs typeface="Times New Roman" pitchFamily="18" charset="0"/>
            </a:rPr>
            <a:t>322,0 тыс.р.</a:t>
          </a:r>
          <a:endParaRPr lang="ru-RU" sz="2100" dirty="0">
            <a:solidFill>
              <a:srgbClr val="04171A"/>
            </a:solidFill>
            <a:latin typeface="Times New Roman" pitchFamily="18" charset="0"/>
            <a:cs typeface="Times New Roman" pitchFamily="18" charset="0"/>
          </a:endParaRPr>
        </a:p>
      </dgm:t>
    </dgm:pt>
    <dgm:pt modelId="{1A0D5583-2A08-4466-8401-35DA18107A9A}" type="parTrans" cxnId="{3222468F-FD77-4ADD-8D5A-9F20DAE031B8}">
      <dgm:prSet/>
      <dgm:spPr/>
      <dgm:t>
        <a:bodyPr/>
        <a:lstStyle/>
        <a:p>
          <a:endParaRPr lang="ru-RU"/>
        </a:p>
      </dgm:t>
    </dgm:pt>
    <dgm:pt modelId="{7D2B2AB3-A34F-4D13-B32C-EFC8A85F7659}" type="sibTrans" cxnId="{3222468F-FD77-4ADD-8D5A-9F20DAE031B8}">
      <dgm:prSet/>
      <dgm:spPr/>
      <dgm:t>
        <a:bodyPr/>
        <a:lstStyle/>
        <a:p>
          <a:endParaRPr lang="ru-RU"/>
        </a:p>
      </dgm:t>
    </dgm:pt>
    <dgm:pt modelId="{E2C297ED-8879-4274-84B0-E3E223965EFD}">
      <dgm:prSet phldrT="[Текст]" custT="1"/>
      <dgm:spPr/>
      <dgm:t>
        <a:bodyPr/>
        <a:lstStyle/>
        <a:p>
          <a:r>
            <a:rPr lang="ru-RU" sz="1600" dirty="0" smtClean="0">
              <a:solidFill>
                <a:srgbClr val="04171A"/>
              </a:solidFill>
              <a:latin typeface="Times New Roman" pitchFamily="18" charset="0"/>
              <a:cs typeface="Times New Roman" pitchFamily="18" charset="0"/>
            </a:rPr>
            <a:t>Пенсии </a:t>
          </a:r>
          <a:r>
            <a:rPr lang="ru-RU" sz="1600" dirty="0" err="1" smtClean="0">
              <a:solidFill>
                <a:srgbClr val="04171A"/>
              </a:solidFill>
              <a:latin typeface="Times New Roman" pitchFamily="18" charset="0"/>
              <a:cs typeface="Times New Roman" pitchFamily="18" charset="0"/>
            </a:rPr>
            <a:t>муницип</a:t>
          </a:r>
          <a:r>
            <a:rPr lang="ru-RU" sz="1600" dirty="0" smtClean="0">
              <a:solidFill>
                <a:srgbClr val="04171A"/>
              </a:solidFill>
              <a:latin typeface="Times New Roman" pitchFamily="18" charset="0"/>
              <a:cs typeface="Times New Roman" pitchFamily="18" charset="0"/>
            </a:rPr>
            <a:t>. служащим</a:t>
          </a:r>
        </a:p>
        <a:p>
          <a:r>
            <a:rPr lang="ru-RU" sz="1600" dirty="0" smtClean="0">
              <a:solidFill>
                <a:srgbClr val="04171A"/>
              </a:solidFill>
              <a:latin typeface="Times New Roman" pitchFamily="18" charset="0"/>
              <a:cs typeface="Times New Roman" pitchFamily="18" charset="0"/>
            </a:rPr>
            <a:t>322,0</a:t>
          </a:r>
          <a:endParaRPr lang="ru-RU" sz="1050" dirty="0">
            <a:solidFill>
              <a:srgbClr val="04171A"/>
            </a:solidFill>
            <a:latin typeface="Times New Roman" pitchFamily="18" charset="0"/>
            <a:cs typeface="Times New Roman" pitchFamily="18" charset="0"/>
          </a:endParaRPr>
        </a:p>
      </dgm:t>
    </dgm:pt>
    <dgm:pt modelId="{840463C2-9E8E-45B2-816D-2175AC7EEEA8}" type="parTrans" cxnId="{137B34DC-8816-4C00-82DF-363F8D84D38D}">
      <dgm:prSet/>
      <dgm:spPr/>
      <dgm:t>
        <a:bodyPr/>
        <a:lstStyle/>
        <a:p>
          <a:endParaRPr lang="ru-RU"/>
        </a:p>
      </dgm:t>
    </dgm:pt>
    <dgm:pt modelId="{E9C5C762-E5B9-4A72-81DD-438908EB723A}" type="sibTrans" cxnId="{137B34DC-8816-4C00-82DF-363F8D84D38D}">
      <dgm:prSet/>
      <dgm:spPr/>
      <dgm:t>
        <a:bodyPr/>
        <a:lstStyle/>
        <a:p>
          <a:endParaRPr lang="ru-RU"/>
        </a:p>
      </dgm:t>
    </dgm:pt>
    <dgm:pt modelId="{4CA1A8D5-7B87-4C21-9D85-AFE09E79E66E}">
      <dgm:prSet custT="1"/>
      <dgm:spPr>
        <a:solidFill>
          <a:srgbClr val="00B0F0"/>
        </a:solidFill>
      </dgm:spPr>
      <dgm:t>
        <a:bodyPr/>
        <a:lstStyle/>
        <a:p>
          <a:r>
            <a:rPr lang="ru-RU" sz="2100" b="1" u="sng" dirty="0" err="1" smtClean="0">
              <a:solidFill>
                <a:srgbClr val="04171A"/>
              </a:solidFill>
              <a:latin typeface="Times New Roman" pitchFamily="18" charset="0"/>
              <a:cs typeface="Times New Roman" pitchFamily="18" charset="0"/>
            </a:rPr>
            <a:t>Националь-ная</a:t>
          </a:r>
          <a:r>
            <a:rPr lang="ru-RU" sz="2100" b="1" u="sng" dirty="0" smtClean="0">
              <a:solidFill>
                <a:srgbClr val="04171A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100" b="1" u="sng" dirty="0" err="1" smtClean="0">
              <a:solidFill>
                <a:srgbClr val="04171A"/>
              </a:solidFill>
              <a:latin typeface="Times New Roman" pitchFamily="18" charset="0"/>
              <a:cs typeface="Times New Roman" pitchFamily="18" charset="0"/>
            </a:rPr>
            <a:t>безопас-ность</a:t>
          </a:r>
          <a:endParaRPr lang="ru-RU" sz="2100" b="1" u="sng" dirty="0" smtClean="0">
            <a:solidFill>
              <a:srgbClr val="04171A"/>
            </a:solidFill>
            <a:latin typeface="Times New Roman" pitchFamily="18" charset="0"/>
            <a:cs typeface="Times New Roman" pitchFamily="18" charset="0"/>
          </a:endParaRPr>
        </a:p>
        <a:p>
          <a:r>
            <a:rPr lang="ru-RU" sz="2100" dirty="0" smtClean="0">
              <a:solidFill>
                <a:srgbClr val="04171A"/>
              </a:solidFill>
              <a:latin typeface="Times New Roman" pitchFamily="18" charset="0"/>
              <a:cs typeface="Times New Roman" pitchFamily="18" charset="0"/>
            </a:rPr>
            <a:t>500,0 тыс.р.</a:t>
          </a:r>
          <a:endParaRPr lang="ru-RU" sz="2100" dirty="0">
            <a:solidFill>
              <a:srgbClr val="04171A"/>
            </a:solidFill>
            <a:latin typeface="Times New Roman" pitchFamily="18" charset="0"/>
            <a:cs typeface="Times New Roman" pitchFamily="18" charset="0"/>
          </a:endParaRPr>
        </a:p>
      </dgm:t>
    </dgm:pt>
    <dgm:pt modelId="{041177FE-D423-4E4B-AF86-B86CD360F483}" type="parTrans" cxnId="{85AD54DC-6AF4-4A08-A075-8C1B662A25C5}">
      <dgm:prSet/>
      <dgm:spPr/>
      <dgm:t>
        <a:bodyPr/>
        <a:lstStyle/>
        <a:p>
          <a:endParaRPr lang="ru-RU"/>
        </a:p>
      </dgm:t>
    </dgm:pt>
    <dgm:pt modelId="{D6CF474C-8F90-4A81-BF1A-35091B56D04E}" type="sibTrans" cxnId="{85AD54DC-6AF4-4A08-A075-8C1B662A25C5}">
      <dgm:prSet/>
      <dgm:spPr/>
      <dgm:t>
        <a:bodyPr/>
        <a:lstStyle/>
        <a:p>
          <a:endParaRPr lang="ru-RU"/>
        </a:p>
      </dgm:t>
    </dgm:pt>
    <dgm:pt modelId="{1E4FC402-F918-4C59-8FE8-E98D4A06EB09}">
      <dgm:prSet custT="1"/>
      <dgm:spPr/>
      <dgm:t>
        <a:bodyPr/>
        <a:lstStyle/>
        <a:p>
          <a:r>
            <a:rPr lang="ru-RU" sz="1600" dirty="0" smtClean="0">
              <a:solidFill>
                <a:srgbClr val="04171A"/>
              </a:solidFill>
              <a:latin typeface="Times New Roman" pitchFamily="18" charset="0"/>
              <a:cs typeface="Times New Roman" pitchFamily="18" charset="0"/>
            </a:rPr>
            <a:t>Резервный фонд</a:t>
          </a:r>
        </a:p>
        <a:p>
          <a:r>
            <a:rPr lang="ru-RU" sz="1600" dirty="0" smtClean="0">
              <a:solidFill>
                <a:srgbClr val="04171A"/>
              </a:solidFill>
              <a:latin typeface="Times New Roman" pitchFamily="18" charset="0"/>
              <a:cs typeface="Times New Roman" pitchFamily="18" charset="0"/>
            </a:rPr>
            <a:t>50,0</a:t>
          </a:r>
          <a:endParaRPr lang="ru-RU" sz="1100" dirty="0">
            <a:solidFill>
              <a:srgbClr val="04171A"/>
            </a:solidFill>
            <a:latin typeface="Times New Roman" pitchFamily="18" charset="0"/>
            <a:cs typeface="Times New Roman" pitchFamily="18" charset="0"/>
          </a:endParaRPr>
        </a:p>
      </dgm:t>
    </dgm:pt>
    <dgm:pt modelId="{6913561E-2725-413D-9F55-527C2F55180A}" type="parTrans" cxnId="{4D89C109-04E0-4CAD-ACD1-EACFA7FEFF89}">
      <dgm:prSet/>
      <dgm:spPr/>
      <dgm:t>
        <a:bodyPr/>
        <a:lstStyle/>
        <a:p>
          <a:endParaRPr lang="ru-RU"/>
        </a:p>
      </dgm:t>
    </dgm:pt>
    <dgm:pt modelId="{23B86FD2-E1EF-4FFA-9CB9-A1EA1EC17C69}" type="sibTrans" cxnId="{4D89C109-04E0-4CAD-ACD1-EACFA7FEFF89}">
      <dgm:prSet/>
      <dgm:spPr/>
      <dgm:t>
        <a:bodyPr/>
        <a:lstStyle/>
        <a:p>
          <a:endParaRPr lang="ru-RU"/>
        </a:p>
      </dgm:t>
    </dgm:pt>
    <dgm:pt modelId="{25CC65F3-E14B-4639-BCBE-559014AC4FA8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600" dirty="0" err="1" smtClean="0">
              <a:solidFill>
                <a:srgbClr val="04171A"/>
              </a:solidFill>
              <a:latin typeface="Times New Roman" pitchFamily="18" charset="0"/>
              <a:cs typeface="Times New Roman" pitchFamily="18" charset="0"/>
            </a:rPr>
            <a:t>Приобрет</a:t>
          </a:r>
          <a:r>
            <a:rPr lang="ru-RU" sz="1600" dirty="0" smtClean="0">
              <a:solidFill>
                <a:srgbClr val="04171A"/>
              </a:solidFill>
              <a:latin typeface="Times New Roman" pitchFamily="18" charset="0"/>
              <a:cs typeface="Times New Roman" pitchFamily="18" charset="0"/>
            </a:rPr>
            <a:t>.</a:t>
          </a:r>
        </a:p>
        <a:p>
          <a:pPr>
            <a:lnSpc>
              <a:spcPct val="90000"/>
            </a:lnSpc>
            <a:spcAft>
              <a:spcPct val="35000"/>
            </a:spcAft>
          </a:pPr>
          <a:r>
            <a:rPr lang="ru-RU" sz="1600" dirty="0" smtClean="0">
              <a:solidFill>
                <a:srgbClr val="04171A"/>
              </a:solidFill>
              <a:latin typeface="Times New Roman" pitchFamily="18" charset="0"/>
              <a:cs typeface="Times New Roman" pitchFamily="18" charset="0"/>
            </a:rPr>
            <a:t>пожарных гидрантов</a:t>
          </a:r>
        </a:p>
        <a:p>
          <a:pPr>
            <a:lnSpc>
              <a:spcPct val="90000"/>
            </a:lnSpc>
            <a:spcAft>
              <a:spcPct val="35000"/>
            </a:spcAft>
          </a:pPr>
          <a:r>
            <a:rPr lang="ru-RU" sz="1600" dirty="0" smtClean="0">
              <a:solidFill>
                <a:srgbClr val="04171A"/>
              </a:solidFill>
              <a:latin typeface="Times New Roman" pitchFamily="18" charset="0"/>
              <a:cs typeface="Times New Roman" pitchFamily="18" charset="0"/>
            </a:rPr>
            <a:t>500,0</a:t>
          </a:r>
          <a:endParaRPr lang="ru-RU" sz="2000" dirty="0">
            <a:solidFill>
              <a:srgbClr val="04171A"/>
            </a:solidFill>
            <a:latin typeface="Times New Roman" pitchFamily="18" charset="0"/>
            <a:cs typeface="Times New Roman" pitchFamily="18" charset="0"/>
          </a:endParaRPr>
        </a:p>
      </dgm:t>
    </dgm:pt>
    <dgm:pt modelId="{855AD740-D1E7-4AC8-BEBA-74C98218AD0F}" type="parTrans" cxnId="{F6B962C9-A665-4F6E-BC1F-CA33950E4457}">
      <dgm:prSet/>
      <dgm:spPr/>
      <dgm:t>
        <a:bodyPr/>
        <a:lstStyle/>
        <a:p>
          <a:endParaRPr lang="ru-RU"/>
        </a:p>
      </dgm:t>
    </dgm:pt>
    <dgm:pt modelId="{3D1DE8D7-66F2-4F85-9BFB-44EF536BE273}" type="sibTrans" cxnId="{F6B962C9-A665-4F6E-BC1F-CA33950E4457}">
      <dgm:prSet/>
      <dgm:spPr/>
      <dgm:t>
        <a:bodyPr/>
        <a:lstStyle/>
        <a:p>
          <a:endParaRPr lang="ru-RU"/>
        </a:p>
      </dgm:t>
    </dgm:pt>
    <dgm:pt modelId="{0B654F14-0641-4E5F-A4E2-677D27723946}" type="pres">
      <dgm:prSet presAssocID="{632C1D62-E7FF-469A-B82F-FF488DC5090C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7971CEF2-0164-4A42-BC02-90663CCB6C92}" type="pres">
      <dgm:prSet presAssocID="{CA65A85B-D3C2-4242-A1D9-1327C9E6DF3B}" presName="vertOne" presStyleCnt="0"/>
      <dgm:spPr/>
    </dgm:pt>
    <dgm:pt modelId="{A8184E51-4AD8-4B74-A32E-58FF2631DF0C}" type="pres">
      <dgm:prSet presAssocID="{CA65A85B-D3C2-4242-A1D9-1327C9E6DF3B}" presName="txOne" presStyleLbl="node0" presStyleIdx="0" presStyleCnt="1" custLinFactNeighborX="49" custLinFactNeighborY="-96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A6EB295-95A7-4E21-8A8A-EAA28E02CF19}" type="pres">
      <dgm:prSet presAssocID="{CA65A85B-D3C2-4242-A1D9-1327C9E6DF3B}" presName="parTransOne" presStyleCnt="0"/>
      <dgm:spPr/>
    </dgm:pt>
    <dgm:pt modelId="{5A34341C-E8A7-424A-8A81-72EA379EB58D}" type="pres">
      <dgm:prSet presAssocID="{CA65A85B-D3C2-4242-A1D9-1327C9E6DF3B}" presName="horzOne" presStyleCnt="0"/>
      <dgm:spPr/>
    </dgm:pt>
    <dgm:pt modelId="{76773E38-0AC3-4C0D-A8BF-519730CA7495}" type="pres">
      <dgm:prSet presAssocID="{E3997B01-1A72-40C2-BD1C-492AB3C0A888}" presName="vertTwo" presStyleCnt="0"/>
      <dgm:spPr/>
    </dgm:pt>
    <dgm:pt modelId="{2A6D4F15-7D53-4240-AA83-2B8A4160A2AC}" type="pres">
      <dgm:prSet presAssocID="{E3997B01-1A72-40C2-BD1C-492AB3C0A888}" presName="txTwo" presStyleLbl="node2" presStyleIdx="0" presStyleCnt="3" custScaleX="10386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3ED5220-3293-411C-A088-E11F8FFA4C96}" type="pres">
      <dgm:prSet presAssocID="{E3997B01-1A72-40C2-BD1C-492AB3C0A888}" presName="parTransTwo" presStyleCnt="0"/>
      <dgm:spPr/>
    </dgm:pt>
    <dgm:pt modelId="{316A0D48-F024-49E7-8210-0FBF232DF292}" type="pres">
      <dgm:prSet presAssocID="{E3997B01-1A72-40C2-BD1C-492AB3C0A888}" presName="horzTwo" presStyleCnt="0"/>
      <dgm:spPr/>
    </dgm:pt>
    <dgm:pt modelId="{11624A05-F767-4931-8A09-DC7DCEC834FD}" type="pres">
      <dgm:prSet presAssocID="{43E3BC86-4E68-4C82-AEE7-DD89AA5D4E8B}" presName="vertThree" presStyleCnt="0"/>
      <dgm:spPr/>
    </dgm:pt>
    <dgm:pt modelId="{479EFCDF-A356-4DDA-9914-EF743668A6B3}" type="pres">
      <dgm:prSet presAssocID="{43E3BC86-4E68-4C82-AEE7-DD89AA5D4E8B}" presName="txThree" presStyleLbl="node3" presStyleIdx="0" presStyleCnt="5" custScaleX="137238" custLinFactNeighborX="2907" custLinFactNeighborY="53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F3C7489-6661-4988-9579-85E8546C7232}" type="pres">
      <dgm:prSet presAssocID="{43E3BC86-4E68-4C82-AEE7-DD89AA5D4E8B}" presName="horzThree" presStyleCnt="0"/>
      <dgm:spPr/>
    </dgm:pt>
    <dgm:pt modelId="{F094BFF0-DBA4-4985-981E-006DA040D9D5}" type="pres">
      <dgm:prSet presAssocID="{6D18F836-0DC4-400B-8FF7-53CA4FB09C06}" presName="sibSpaceThree" presStyleCnt="0"/>
      <dgm:spPr/>
    </dgm:pt>
    <dgm:pt modelId="{8F165173-AD48-4521-8F71-468B4BD16722}" type="pres">
      <dgm:prSet presAssocID="{087132D7-A48E-4017-A2FC-D6528F5EF893}" presName="vertThree" presStyleCnt="0"/>
      <dgm:spPr/>
    </dgm:pt>
    <dgm:pt modelId="{584DCC97-D852-48CA-AF2B-16CD2D435227}" type="pres">
      <dgm:prSet presAssocID="{087132D7-A48E-4017-A2FC-D6528F5EF893}" presName="txThree" presStyleLbl="node3" presStyleIdx="1" presStyleCnt="5" custScaleX="150955" custScaleY="100441" custLinFactNeighborX="-12681" custLinFactNeighborY="9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0899230-438F-4A79-8630-45082997EAED}" type="pres">
      <dgm:prSet presAssocID="{087132D7-A48E-4017-A2FC-D6528F5EF893}" presName="horzThree" presStyleCnt="0"/>
      <dgm:spPr/>
    </dgm:pt>
    <dgm:pt modelId="{2BC448CF-8EC5-4007-8B3E-53B418EB3039}" type="pres">
      <dgm:prSet presAssocID="{2F6B0698-AF9F-419F-A947-BBB681378554}" presName="sibSpaceThree" presStyleCnt="0"/>
      <dgm:spPr/>
    </dgm:pt>
    <dgm:pt modelId="{766A761F-80DD-4A63-A9B1-239252C1AF90}" type="pres">
      <dgm:prSet presAssocID="{1E4FC402-F918-4C59-8FE8-E98D4A06EB09}" presName="vertThree" presStyleCnt="0"/>
      <dgm:spPr/>
    </dgm:pt>
    <dgm:pt modelId="{65AC4F8F-5BC7-43EE-92D4-E3D44070F0B0}" type="pres">
      <dgm:prSet presAssocID="{1E4FC402-F918-4C59-8FE8-E98D4A06EB09}" presName="txThree" presStyleLbl="node3" presStyleIdx="2" presStyleCnt="5" custScaleX="147456" custLinFactNeighborX="-16675" custLinFactNeighborY="53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DC65B4F-8A75-4A95-B560-20D9F5919AF4}" type="pres">
      <dgm:prSet presAssocID="{1E4FC402-F918-4C59-8FE8-E98D4A06EB09}" presName="horzThree" presStyleCnt="0"/>
      <dgm:spPr/>
    </dgm:pt>
    <dgm:pt modelId="{7AAAFB8A-729F-469A-90D9-4A16F25C4BC6}" type="pres">
      <dgm:prSet presAssocID="{59B1512C-191D-4C67-A16F-326E6ABB6247}" presName="sibSpaceTwo" presStyleCnt="0"/>
      <dgm:spPr/>
    </dgm:pt>
    <dgm:pt modelId="{A3120D1A-55B9-4246-AA4A-493066FEF794}" type="pres">
      <dgm:prSet presAssocID="{E321DA6F-3039-4F7B-A23D-0F830F83F9E0}" presName="vertTwo" presStyleCnt="0"/>
      <dgm:spPr/>
    </dgm:pt>
    <dgm:pt modelId="{B39CF2B6-4AE8-4D4A-9C5F-7546C143F23A}" type="pres">
      <dgm:prSet presAssocID="{E321DA6F-3039-4F7B-A23D-0F830F83F9E0}" presName="txTwo" presStyleLbl="node2" presStyleIdx="1" presStyleCnt="3" custScaleX="119354" custLinFactNeighborX="1948" custLinFactNeighborY="1029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36BF546-6E39-40F4-92B1-43B0B091B4CF}" type="pres">
      <dgm:prSet presAssocID="{E321DA6F-3039-4F7B-A23D-0F830F83F9E0}" presName="parTransTwo" presStyleCnt="0"/>
      <dgm:spPr/>
    </dgm:pt>
    <dgm:pt modelId="{16C7B1D1-832C-4E0E-A9D2-4983A4BD1585}" type="pres">
      <dgm:prSet presAssocID="{E321DA6F-3039-4F7B-A23D-0F830F83F9E0}" presName="horzTwo" presStyleCnt="0"/>
      <dgm:spPr/>
    </dgm:pt>
    <dgm:pt modelId="{2774D9C7-DDB3-44FB-B261-79CFBED8A8AB}" type="pres">
      <dgm:prSet presAssocID="{E2C297ED-8879-4274-84B0-E3E223965EFD}" presName="vertThree" presStyleCnt="0"/>
      <dgm:spPr/>
    </dgm:pt>
    <dgm:pt modelId="{47ACE6AC-EBB4-4ECC-A388-467BFF5DFD0F}" type="pres">
      <dgm:prSet presAssocID="{E2C297ED-8879-4274-84B0-E3E223965EFD}" presName="txThree" presStyleLbl="node3" presStyleIdx="3" presStyleCnt="5" custScaleX="202089" custLinFactNeighborX="10769" custLinFactNeighborY="7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A0DCD42-B03F-4BAE-843B-B2E4A0F034E0}" type="pres">
      <dgm:prSet presAssocID="{E2C297ED-8879-4274-84B0-E3E223965EFD}" presName="horzThree" presStyleCnt="0"/>
      <dgm:spPr/>
    </dgm:pt>
    <dgm:pt modelId="{F41E11BA-76E7-4F7F-A59A-90A1B5268FDC}" type="pres">
      <dgm:prSet presAssocID="{7D2B2AB3-A34F-4D13-B32C-EFC8A85F7659}" presName="sibSpaceTwo" presStyleCnt="0"/>
      <dgm:spPr/>
    </dgm:pt>
    <dgm:pt modelId="{769AC1AF-99A1-4D6C-AFE4-B035E64DC975}" type="pres">
      <dgm:prSet presAssocID="{4CA1A8D5-7B87-4C21-9D85-AFE09E79E66E}" presName="vertTwo" presStyleCnt="0"/>
      <dgm:spPr/>
    </dgm:pt>
    <dgm:pt modelId="{C0BA9ABA-D369-46BA-8005-A991869D7E5C}" type="pres">
      <dgm:prSet presAssocID="{4CA1A8D5-7B87-4C21-9D85-AFE09E79E66E}" presName="txTwo" presStyleLbl="node2" presStyleIdx="2" presStyleCnt="3" custScaleX="13455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A19FE26-CAAD-4EDA-8961-995E9B6F352C}" type="pres">
      <dgm:prSet presAssocID="{4CA1A8D5-7B87-4C21-9D85-AFE09E79E66E}" presName="parTransTwo" presStyleCnt="0"/>
      <dgm:spPr/>
    </dgm:pt>
    <dgm:pt modelId="{2EBF69A8-EDDC-4D36-87FE-4E3AE0E2CDC3}" type="pres">
      <dgm:prSet presAssocID="{4CA1A8D5-7B87-4C21-9D85-AFE09E79E66E}" presName="horzTwo" presStyleCnt="0"/>
      <dgm:spPr/>
    </dgm:pt>
    <dgm:pt modelId="{FA303EDA-D5DA-4A40-90D3-D926F71DB248}" type="pres">
      <dgm:prSet presAssocID="{25CC65F3-E14B-4639-BCBE-559014AC4FA8}" presName="vertThree" presStyleCnt="0"/>
      <dgm:spPr/>
    </dgm:pt>
    <dgm:pt modelId="{E38F8477-DE0D-413B-9F26-C555EF863D41}" type="pres">
      <dgm:prSet presAssocID="{25CC65F3-E14B-4639-BCBE-559014AC4FA8}" presName="txThree" presStyleLbl="node3" presStyleIdx="4" presStyleCnt="5" custScaleX="162859" custLinFactNeighborX="12146" custLinFactNeighborY="7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2CB637A-E6D9-47C7-9725-77B8DEF226B3}" type="pres">
      <dgm:prSet presAssocID="{25CC65F3-E14B-4639-BCBE-559014AC4FA8}" presName="horzThree" presStyleCnt="0"/>
      <dgm:spPr/>
    </dgm:pt>
  </dgm:ptLst>
  <dgm:cxnLst>
    <dgm:cxn modelId="{C06EED4A-483C-4B35-A90E-CA069B7F5106}" type="presOf" srcId="{E2C297ED-8879-4274-84B0-E3E223965EFD}" destId="{47ACE6AC-EBB4-4ECC-A388-467BFF5DFD0F}" srcOrd="0" destOrd="0" presId="urn:microsoft.com/office/officeart/2005/8/layout/hierarchy4"/>
    <dgm:cxn modelId="{0AD7A96B-22CD-41AF-84AC-3476955B9F1E}" srcId="{E3997B01-1A72-40C2-BD1C-492AB3C0A888}" destId="{43E3BC86-4E68-4C82-AEE7-DD89AA5D4E8B}" srcOrd="0" destOrd="0" parTransId="{51AF4C2D-F24B-4233-8470-2DAD391E8161}" sibTransId="{6D18F836-0DC4-400B-8FF7-53CA4FB09C06}"/>
    <dgm:cxn modelId="{4278113D-9EAF-4495-A81E-241CD1F103D7}" type="presOf" srcId="{25CC65F3-E14B-4639-BCBE-559014AC4FA8}" destId="{E38F8477-DE0D-413B-9F26-C555EF863D41}" srcOrd="0" destOrd="0" presId="urn:microsoft.com/office/officeart/2005/8/layout/hierarchy4"/>
    <dgm:cxn modelId="{097D7B8F-5DBE-48A0-835E-28AC975D4137}" type="presOf" srcId="{087132D7-A48E-4017-A2FC-D6528F5EF893}" destId="{584DCC97-D852-48CA-AF2B-16CD2D435227}" srcOrd="0" destOrd="0" presId="urn:microsoft.com/office/officeart/2005/8/layout/hierarchy4"/>
    <dgm:cxn modelId="{AFFC8EB6-BE23-422E-B256-22E51B9268E2}" type="presOf" srcId="{E321DA6F-3039-4F7B-A23D-0F830F83F9E0}" destId="{B39CF2B6-4AE8-4D4A-9C5F-7546C143F23A}" srcOrd="0" destOrd="0" presId="urn:microsoft.com/office/officeart/2005/8/layout/hierarchy4"/>
    <dgm:cxn modelId="{F7A68391-3675-4157-B5D6-AB5236DDF289}" type="presOf" srcId="{1E4FC402-F918-4C59-8FE8-E98D4A06EB09}" destId="{65AC4F8F-5BC7-43EE-92D4-E3D44070F0B0}" srcOrd="0" destOrd="0" presId="urn:microsoft.com/office/officeart/2005/8/layout/hierarchy4"/>
    <dgm:cxn modelId="{F64C6891-A361-4C19-95C7-49A544CD076E}" srcId="{CA65A85B-D3C2-4242-A1D9-1327C9E6DF3B}" destId="{E3997B01-1A72-40C2-BD1C-492AB3C0A888}" srcOrd="0" destOrd="0" parTransId="{6970E94E-967E-4F43-9BB3-BF135B1FCF55}" sibTransId="{59B1512C-191D-4C67-A16F-326E6ABB6247}"/>
    <dgm:cxn modelId="{137B34DC-8816-4C00-82DF-363F8D84D38D}" srcId="{E321DA6F-3039-4F7B-A23D-0F830F83F9E0}" destId="{E2C297ED-8879-4274-84B0-E3E223965EFD}" srcOrd="0" destOrd="0" parTransId="{840463C2-9E8E-45B2-816D-2175AC7EEEA8}" sibTransId="{E9C5C762-E5B9-4A72-81DD-438908EB723A}"/>
    <dgm:cxn modelId="{BDF87F2B-C7AC-44B0-B7EF-23B275972B69}" type="presOf" srcId="{43E3BC86-4E68-4C82-AEE7-DD89AA5D4E8B}" destId="{479EFCDF-A356-4DDA-9914-EF743668A6B3}" srcOrd="0" destOrd="0" presId="urn:microsoft.com/office/officeart/2005/8/layout/hierarchy4"/>
    <dgm:cxn modelId="{5242CD2D-31D3-40C9-AB76-6BE48743A26A}" type="presOf" srcId="{4CA1A8D5-7B87-4C21-9D85-AFE09E79E66E}" destId="{C0BA9ABA-D369-46BA-8005-A991869D7E5C}" srcOrd="0" destOrd="0" presId="urn:microsoft.com/office/officeart/2005/8/layout/hierarchy4"/>
    <dgm:cxn modelId="{5A921293-55C5-4237-8C7E-979C8A195AC9}" srcId="{E3997B01-1A72-40C2-BD1C-492AB3C0A888}" destId="{087132D7-A48E-4017-A2FC-D6528F5EF893}" srcOrd="1" destOrd="0" parTransId="{2E2B4749-8692-427E-9983-F4A1BF10B0DB}" sibTransId="{2F6B0698-AF9F-419F-A947-BBB681378554}"/>
    <dgm:cxn modelId="{3222468F-FD77-4ADD-8D5A-9F20DAE031B8}" srcId="{CA65A85B-D3C2-4242-A1D9-1327C9E6DF3B}" destId="{E321DA6F-3039-4F7B-A23D-0F830F83F9E0}" srcOrd="1" destOrd="0" parTransId="{1A0D5583-2A08-4466-8401-35DA18107A9A}" sibTransId="{7D2B2AB3-A34F-4D13-B32C-EFC8A85F7659}"/>
    <dgm:cxn modelId="{4D89C109-04E0-4CAD-ACD1-EACFA7FEFF89}" srcId="{E3997B01-1A72-40C2-BD1C-492AB3C0A888}" destId="{1E4FC402-F918-4C59-8FE8-E98D4A06EB09}" srcOrd="2" destOrd="0" parTransId="{6913561E-2725-413D-9F55-527C2F55180A}" sibTransId="{23B86FD2-E1EF-4FFA-9CB9-A1EA1EC17C69}"/>
    <dgm:cxn modelId="{CEF432CB-641E-4562-9A3D-9EB4F351E91B}" type="presOf" srcId="{E3997B01-1A72-40C2-BD1C-492AB3C0A888}" destId="{2A6D4F15-7D53-4240-AA83-2B8A4160A2AC}" srcOrd="0" destOrd="0" presId="urn:microsoft.com/office/officeart/2005/8/layout/hierarchy4"/>
    <dgm:cxn modelId="{B3DFD9C0-C516-47BA-AFE4-D246F6BD5740}" type="presOf" srcId="{CA65A85B-D3C2-4242-A1D9-1327C9E6DF3B}" destId="{A8184E51-4AD8-4B74-A32E-58FF2631DF0C}" srcOrd="0" destOrd="0" presId="urn:microsoft.com/office/officeart/2005/8/layout/hierarchy4"/>
    <dgm:cxn modelId="{12790971-6202-4D26-B1AF-010AC2563474}" type="presOf" srcId="{632C1D62-E7FF-469A-B82F-FF488DC5090C}" destId="{0B654F14-0641-4E5F-A4E2-677D27723946}" srcOrd="0" destOrd="0" presId="urn:microsoft.com/office/officeart/2005/8/layout/hierarchy4"/>
    <dgm:cxn modelId="{38C20C2F-1E82-4B87-8B45-8F3296DE774A}" srcId="{632C1D62-E7FF-469A-B82F-FF488DC5090C}" destId="{CA65A85B-D3C2-4242-A1D9-1327C9E6DF3B}" srcOrd="0" destOrd="0" parTransId="{71C28552-3453-4B66-8F80-E69834102EF4}" sibTransId="{1F28FF9D-972B-4D47-876B-174C09B2E1B1}"/>
    <dgm:cxn modelId="{85AD54DC-6AF4-4A08-A075-8C1B662A25C5}" srcId="{CA65A85B-D3C2-4242-A1D9-1327C9E6DF3B}" destId="{4CA1A8D5-7B87-4C21-9D85-AFE09E79E66E}" srcOrd="2" destOrd="0" parTransId="{041177FE-D423-4E4B-AF86-B86CD360F483}" sibTransId="{D6CF474C-8F90-4A81-BF1A-35091B56D04E}"/>
    <dgm:cxn modelId="{F6B962C9-A665-4F6E-BC1F-CA33950E4457}" srcId="{4CA1A8D5-7B87-4C21-9D85-AFE09E79E66E}" destId="{25CC65F3-E14B-4639-BCBE-559014AC4FA8}" srcOrd="0" destOrd="0" parTransId="{855AD740-D1E7-4AC8-BEBA-74C98218AD0F}" sibTransId="{3D1DE8D7-66F2-4F85-9BFB-44EF536BE273}"/>
    <dgm:cxn modelId="{529A439A-6D8B-4C6D-BB84-6CD64E389FE3}" type="presParOf" srcId="{0B654F14-0641-4E5F-A4E2-677D27723946}" destId="{7971CEF2-0164-4A42-BC02-90663CCB6C92}" srcOrd="0" destOrd="0" presId="urn:microsoft.com/office/officeart/2005/8/layout/hierarchy4"/>
    <dgm:cxn modelId="{EBB55329-12C3-40C7-A446-288907E8AEE6}" type="presParOf" srcId="{7971CEF2-0164-4A42-BC02-90663CCB6C92}" destId="{A8184E51-4AD8-4B74-A32E-58FF2631DF0C}" srcOrd="0" destOrd="0" presId="urn:microsoft.com/office/officeart/2005/8/layout/hierarchy4"/>
    <dgm:cxn modelId="{18862ECF-D47B-4D5A-BEA3-CD1CF6505D07}" type="presParOf" srcId="{7971CEF2-0164-4A42-BC02-90663CCB6C92}" destId="{8A6EB295-95A7-4E21-8A8A-EAA28E02CF19}" srcOrd="1" destOrd="0" presId="urn:microsoft.com/office/officeart/2005/8/layout/hierarchy4"/>
    <dgm:cxn modelId="{63CF7F1A-0F89-4110-8710-B94E5A8D8B78}" type="presParOf" srcId="{7971CEF2-0164-4A42-BC02-90663CCB6C92}" destId="{5A34341C-E8A7-424A-8A81-72EA379EB58D}" srcOrd="2" destOrd="0" presId="urn:microsoft.com/office/officeart/2005/8/layout/hierarchy4"/>
    <dgm:cxn modelId="{76BBB6F4-3005-4050-B9B7-50738ADE4A3A}" type="presParOf" srcId="{5A34341C-E8A7-424A-8A81-72EA379EB58D}" destId="{76773E38-0AC3-4C0D-A8BF-519730CA7495}" srcOrd="0" destOrd="0" presId="urn:microsoft.com/office/officeart/2005/8/layout/hierarchy4"/>
    <dgm:cxn modelId="{D296D21D-F031-4B2B-8218-B99CB1359905}" type="presParOf" srcId="{76773E38-0AC3-4C0D-A8BF-519730CA7495}" destId="{2A6D4F15-7D53-4240-AA83-2B8A4160A2AC}" srcOrd="0" destOrd="0" presId="urn:microsoft.com/office/officeart/2005/8/layout/hierarchy4"/>
    <dgm:cxn modelId="{EB143E4F-181C-44D1-BA1B-CE23076854D7}" type="presParOf" srcId="{76773E38-0AC3-4C0D-A8BF-519730CA7495}" destId="{73ED5220-3293-411C-A088-E11F8FFA4C96}" srcOrd="1" destOrd="0" presId="urn:microsoft.com/office/officeart/2005/8/layout/hierarchy4"/>
    <dgm:cxn modelId="{0A4B664D-0285-46B7-AD2A-B1AF8B6184DA}" type="presParOf" srcId="{76773E38-0AC3-4C0D-A8BF-519730CA7495}" destId="{316A0D48-F024-49E7-8210-0FBF232DF292}" srcOrd="2" destOrd="0" presId="urn:microsoft.com/office/officeart/2005/8/layout/hierarchy4"/>
    <dgm:cxn modelId="{C70FE94A-DE25-46CE-A3D3-6B5C588E8885}" type="presParOf" srcId="{316A0D48-F024-49E7-8210-0FBF232DF292}" destId="{11624A05-F767-4931-8A09-DC7DCEC834FD}" srcOrd="0" destOrd="0" presId="urn:microsoft.com/office/officeart/2005/8/layout/hierarchy4"/>
    <dgm:cxn modelId="{9F4AD641-BA19-455F-AC01-555048FCBAC9}" type="presParOf" srcId="{11624A05-F767-4931-8A09-DC7DCEC834FD}" destId="{479EFCDF-A356-4DDA-9914-EF743668A6B3}" srcOrd="0" destOrd="0" presId="urn:microsoft.com/office/officeart/2005/8/layout/hierarchy4"/>
    <dgm:cxn modelId="{9BC16476-C786-4671-8620-ABE8A876ECCA}" type="presParOf" srcId="{11624A05-F767-4931-8A09-DC7DCEC834FD}" destId="{4F3C7489-6661-4988-9579-85E8546C7232}" srcOrd="1" destOrd="0" presId="urn:microsoft.com/office/officeart/2005/8/layout/hierarchy4"/>
    <dgm:cxn modelId="{4AC0972D-2140-4EB2-BDEB-AFEFEF81ECF9}" type="presParOf" srcId="{316A0D48-F024-49E7-8210-0FBF232DF292}" destId="{F094BFF0-DBA4-4985-981E-006DA040D9D5}" srcOrd="1" destOrd="0" presId="urn:microsoft.com/office/officeart/2005/8/layout/hierarchy4"/>
    <dgm:cxn modelId="{9337755B-B727-466D-963A-47F44CE990E1}" type="presParOf" srcId="{316A0D48-F024-49E7-8210-0FBF232DF292}" destId="{8F165173-AD48-4521-8F71-468B4BD16722}" srcOrd="2" destOrd="0" presId="urn:microsoft.com/office/officeart/2005/8/layout/hierarchy4"/>
    <dgm:cxn modelId="{9E42D1F0-E708-4BDA-9888-0AE3F5BD1095}" type="presParOf" srcId="{8F165173-AD48-4521-8F71-468B4BD16722}" destId="{584DCC97-D852-48CA-AF2B-16CD2D435227}" srcOrd="0" destOrd="0" presId="urn:microsoft.com/office/officeart/2005/8/layout/hierarchy4"/>
    <dgm:cxn modelId="{29122E88-D77F-48BA-82B2-200E2CC695FC}" type="presParOf" srcId="{8F165173-AD48-4521-8F71-468B4BD16722}" destId="{30899230-438F-4A79-8630-45082997EAED}" srcOrd="1" destOrd="0" presId="urn:microsoft.com/office/officeart/2005/8/layout/hierarchy4"/>
    <dgm:cxn modelId="{6C54FDF1-7765-42E5-8D29-5F1AD31334BB}" type="presParOf" srcId="{316A0D48-F024-49E7-8210-0FBF232DF292}" destId="{2BC448CF-8EC5-4007-8B3E-53B418EB3039}" srcOrd="3" destOrd="0" presId="urn:microsoft.com/office/officeart/2005/8/layout/hierarchy4"/>
    <dgm:cxn modelId="{373DB152-6356-4087-8FB8-B8CABB349603}" type="presParOf" srcId="{316A0D48-F024-49E7-8210-0FBF232DF292}" destId="{766A761F-80DD-4A63-A9B1-239252C1AF90}" srcOrd="4" destOrd="0" presId="urn:microsoft.com/office/officeart/2005/8/layout/hierarchy4"/>
    <dgm:cxn modelId="{8E5BDBD5-8849-4527-BA26-243B49D5B937}" type="presParOf" srcId="{766A761F-80DD-4A63-A9B1-239252C1AF90}" destId="{65AC4F8F-5BC7-43EE-92D4-E3D44070F0B0}" srcOrd="0" destOrd="0" presId="urn:microsoft.com/office/officeart/2005/8/layout/hierarchy4"/>
    <dgm:cxn modelId="{128013A8-3481-4E61-8D72-81054890CF02}" type="presParOf" srcId="{766A761F-80DD-4A63-A9B1-239252C1AF90}" destId="{FDC65B4F-8A75-4A95-B560-20D9F5919AF4}" srcOrd="1" destOrd="0" presId="urn:microsoft.com/office/officeart/2005/8/layout/hierarchy4"/>
    <dgm:cxn modelId="{45C66FBB-AF77-4492-AB48-05A4BB7C3DAF}" type="presParOf" srcId="{5A34341C-E8A7-424A-8A81-72EA379EB58D}" destId="{7AAAFB8A-729F-469A-90D9-4A16F25C4BC6}" srcOrd="1" destOrd="0" presId="urn:microsoft.com/office/officeart/2005/8/layout/hierarchy4"/>
    <dgm:cxn modelId="{793337CE-F376-47DA-970A-02566722769E}" type="presParOf" srcId="{5A34341C-E8A7-424A-8A81-72EA379EB58D}" destId="{A3120D1A-55B9-4246-AA4A-493066FEF794}" srcOrd="2" destOrd="0" presId="urn:microsoft.com/office/officeart/2005/8/layout/hierarchy4"/>
    <dgm:cxn modelId="{3F49CEEC-0B21-48B9-98AB-F1DC51809A4F}" type="presParOf" srcId="{A3120D1A-55B9-4246-AA4A-493066FEF794}" destId="{B39CF2B6-4AE8-4D4A-9C5F-7546C143F23A}" srcOrd="0" destOrd="0" presId="urn:microsoft.com/office/officeart/2005/8/layout/hierarchy4"/>
    <dgm:cxn modelId="{9C943663-8820-4216-956B-A70B1654A4A5}" type="presParOf" srcId="{A3120D1A-55B9-4246-AA4A-493066FEF794}" destId="{836BF546-6E39-40F4-92B1-43B0B091B4CF}" srcOrd="1" destOrd="0" presId="urn:microsoft.com/office/officeart/2005/8/layout/hierarchy4"/>
    <dgm:cxn modelId="{78EF4656-4A83-4531-AADD-56B37B14770D}" type="presParOf" srcId="{A3120D1A-55B9-4246-AA4A-493066FEF794}" destId="{16C7B1D1-832C-4E0E-A9D2-4983A4BD1585}" srcOrd="2" destOrd="0" presId="urn:microsoft.com/office/officeart/2005/8/layout/hierarchy4"/>
    <dgm:cxn modelId="{6542A92E-26AC-41C2-901E-1E9465A88493}" type="presParOf" srcId="{16C7B1D1-832C-4E0E-A9D2-4983A4BD1585}" destId="{2774D9C7-DDB3-44FB-B261-79CFBED8A8AB}" srcOrd="0" destOrd="0" presId="urn:microsoft.com/office/officeart/2005/8/layout/hierarchy4"/>
    <dgm:cxn modelId="{41B681CF-507E-4AB6-ABF6-A55232EB9A98}" type="presParOf" srcId="{2774D9C7-DDB3-44FB-B261-79CFBED8A8AB}" destId="{47ACE6AC-EBB4-4ECC-A388-467BFF5DFD0F}" srcOrd="0" destOrd="0" presId="urn:microsoft.com/office/officeart/2005/8/layout/hierarchy4"/>
    <dgm:cxn modelId="{6C0436AA-33B3-40B7-AED3-42894F064A61}" type="presParOf" srcId="{2774D9C7-DDB3-44FB-B261-79CFBED8A8AB}" destId="{3A0DCD42-B03F-4BAE-843B-B2E4A0F034E0}" srcOrd="1" destOrd="0" presId="urn:microsoft.com/office/officeart/2005/8/layout/hierarchy4"/>
    <dgm:cxn modelId="{56C21F72-7749-4D8B-8FB7-A283FB0DF0BA}" type="presParOf" srcId="{5A34341C-E8A7-424A-8A81-72EA379EB58D}" destId="{F41E11BA-76E7-4F7F-A59A-90A1B5268FDC}" srcOrd="3" destOrd="0" presId="urn:microsoft.com/office/officeart/2005/8/layout/hierarchy4"/>
    <dgm:cxn modelId="{2C1761A2-D677-4BAB-85C7-73E7CC4385C7}" type="presParOf" srcId="{5A34341C-E8A7-424A-8A81-72EA379EB58D}" destId="{769AC1AF-99A1-4D6C-AFE4-B035E64DC975}" srcOrd="4" destOrd="0" presId="urn:microsoft.com/office/officeart/2005/8/layout/hierarchy4"/>
    <dgm:cxn modelId="{F647A353-881E-40D9-B3CC-16A74E68FA51}" type="presParOf" srcId="{769AC1AF-99A1-4D6C-AFE4-B035E64DC975}" destId="{C0BA9ABA-D369-46BA-8005-A991869D7E5C}" srcOrd="0" destOrd="0" presId="urn:microsoft.com/office/officeart/2005/8/layout/hierarchy4"/>
    <dgm:cxn modelId="{247B1150-7E53-4AAC-B1A5-24E924A99566}" type="presParOf" srcId="{769AC1AF-99A1-4D6C-AFE4-B035E64DC975}" destId="{2A19FE26-CAAD-4EDA-8961-995E9B6F352C}" srcOrd="1" destOrd="0" presId="urn:microsoft.com/office/officeart/2005/8/layout/hierarchy4"/>
    <dgm:cxn modelId="{1EF1A4DC-537B-485B-91BF-BB073D6F7452}" type="presParOf" srcId="{769AC1AF-99A1-4D6C-AFE4-B035E64DC975}" destId="{2EBF69A8-EDDC-4D36-87FE-4E3AE0E2CDC3}" srcOrd="2" destOrd="0" presId="urn:microsoft.com/office/officeart/2005/8/layout/hierarchy4"/>
    <dgm:cxn modelId="{30CDE566-7E9A-4F73-8A53-C1228A14619C}" type="presParOf" srcId="{2EBF69A8-EDDC-4D36-87FE-4E3AE0E2CDC3}" destId="{FA303EDA-D5DA-4A40-90D3-D926F71DB248}" srcOrd="0" destOrd="0" presId="urn:microsoft.com/office/officeart/2005/8/layout/hierarchy4"/>
    <dgm:cxn modelId="{C0731C9F-B291-47A4-BDF7-41D390C632C0}" type="presParOf" srcId="{FA303EDA-D5DA-4A40-90D3-D926F71DB248}" destId="{E38F8477-DE0D-413B-9F26-C555EF863D41}" srcOrd="0" destOrd="0" presId="urn:microsoft.com/office/officeart/2005/8/layout/hierarchy4"/>
    <dgm:cxn modelId="{62F5EDD7-71FE-4D02-84D5-DE716DD31B64}" type="presParOf" srcId="{FA303EDA-D5DA-4A40-90D3-D926F71DB248}" destId="{02CB637A-E6D9-47C7-9725-77B8DEF226B3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32C1D62-E7FF-469A-B82F-FF488DC5090C}" type="doc">
      <dgm:prSet loTypeId="urn:microsoft.com/office/officeart/2005/8/layout/hierarchy1" loCatId="hierarchy" qsTypeId="urn:microsoft.com/office/officeart/2005/8/quickstyle/simple1" qsCatId="simple" csTypeId="urn:microsoft.com/office/officeart/2005/8/colors/colorful1#2" csCatId="colorful" phldr="1"/>
      <dgm:spPr/>
      <dgm:t>
        <a:bodyPr/>
        <a:lstStyle/>
        <a:p>
          <a:endParaRPr lang="ru-RU"/>
        </a:p>
      </dgm:t>
    </dgm:pt>
    <dgm:pt modelId="{CA65A85B-D3C2-4242-A1D9-1327C9E6DF3B}">
      <dgm:prSet phldrT="[Текст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ru-RU" sz="4000" b="0" dirty="0" smtClean="0">
              <a:solidFill>
                <a:srgbClr val="04171A"/>
              </a:solidFill>
              <a:latin typeface="Times New Roman" pitchFamily="18" charset="0"/>
              <a:cs typeface="Times New Roman" pitchFamily="18" charset="0"/>
            </a:rPr>
            <a:t>Расходы бюджета</a:t>
          </a:r>
        </a:p>
        <a:p>
          <a:r>
            <a:rPr lang="ru-RU" sz="1800" dirty="0" smtClean="0">
              <a:solidFill>
                <a:srgbClr val="04171A"/>
              </a:solidFill>
              <a:latin typeface="Times New Roman" pitchFamily="18" charset="0"/>
              <a:cs typeface="Times New Roman" pitchFamily="18" charset="0"/>
            </a:rPr>
            <a:t>(в разрезе разделов)</a:t>
          </a:r>
          <a:endParaRPr lang="ru-RU" sz="1800" dirty="0">
            <a:solidFill>
              <a:srgbClr val="04171A"/>
            </a:solidFill>
            <a:latin typeface="Times New Roman" pitchFamily="18" charset="0"/>
            <a:cs typeface="Times New Roman" pitchFamily="18" charset="0"/>
          </a:endParaRPr>
        </a:p>
      </dgm:t>
    </dgm:pt>
    <dgm:pt modelId="{71C28552-3453-4B66-8F80-E69834102EF4}" type="parTrans" cxnId="{38C20C2F-1E82-4B87-8B45-8F3296DE774A}">
      <dgm:prSet/>
      <dgm:spPr/>
      <dgm:t>
        <a:bodyPr/>
        <a:lstStyle/>
        <a:p>
          <a:endParaRPr lang="ru-RU"/>
        </a:p>
      </dgm:t>
    </dgm:pt>
    <dgm:pt modelId="{1F28FF9D-972B-4D47-876B-174C09B2E1B1}" type="sibTrans" cxnId="{38C20C2F-1E82-4B87-8B45-8F3296DE774A}">
      <dgm:prSet/>
      <dgm:spPr/>
      <dgm:t>
        <a:bodyPr/>
        <a:lstStyle/>
        <a:p>
          <a:endParaRPr lang="ru-RU"/>
        </a:p>
      </dgm:t>
    </dgm:pt>
    <dgm:pt modelId="{E321DA6F-3039-4F7B-A23D-0F830F83F9E0}">
      <dgm:prSet phldrT="[Текст]" custT="1"/>
      <dgm:spPr>
        <a:solidFill>
          <a:srgbClr val="C4D2F8"/>
        </a:solidFill>
      </dgm:spPr>
      <dgm:t>
        <a:bodyPr/>
        <a:lstStyle/>
        <a:p>
          <a:r>
            <a:rPr lang="ru-RU" sz="2200" b="1" u="sng" dirty="0" smtClean="0">
              <a:solidFill>
                <a:srgbClr val="04171A"/>
              </a:solidFill>
              <a:latin typeface="Times New Roman" pitchFamily="18" charset="0"/>
              <a:cs typeface="Times New Roman" pitchFamily="18" charset="0"/>
            </a:rPr>
            <a:t>Межбюджетные трансферты</a:t>
          </a:r>
        </a:p>
        <a:p>
          <a:r>
            <a:rPr lang="ru-RU" sz="2200" dirty="0" smtClean="0">
              <a:solidFill>
                <a:srgbClr val="04171A"/>
              </a:solidFill>
              <a:latin typeface="Times New Roman" pitchFamily="18" charset="0"/>
              <a:cs typeface="Times New Roman" pitchFamily="18" charset="0"/>
            </a:rPr>
            <a:t>3251,0 тыс.р.</a:t>
          </a:r>
          <a:endParaRPr lang="ru-RU" sz="2200" dirty="0">
            <a:solidFill>
              <a:srgbClr val="04171A"/>
            </a:solidFill>
            <a:latin typeface="Times New Roman" pitchFamily="18" charset="0"/>
            <a:cs typeface="Times New Roman" pitchFamily="18" charset="0"/>
          </a:endParaRPr>
        </a:p>
      </dgm:t>
    </dgm:pt>
    <dgm:pt modelId="{1A0D5583-2A08-4466-8401-35DA18107A9A}" type="parTrans" cxnId="{3222468F-FD77-4ADD-8D5A-9F20DAE031B8}">
      <dgm:prSet/>
      <dgm:spPr/>
      <dgm:t>
        <a:bodyPr/>
        <a:lstStyle/>
        <a:p>
          <a:endParaRPr lang="ru-RU"/>
        </a:p>
      </dgm:t>
    </dgm:pt>
    <dgm:pt modelId="{7D2B2AB3-A34F-4D13-B32C-EFC8A85F7659}" type="sibTrans" cxnId="{3222468F-FD77-4ADD-8D5A-9F20DAE031B8}">
      <dgm:prSet/>
      <dgm:spPr/>
      <dgm:t>
        <a:bodyPr/>
        <a:lstStyle/>
        <a:p>
          <a:endParaRPr lang="ru-RU"/>
        </a:p>
      </dgm:t>
    </dgm:pt>
    <dgm:pt modelId="{E2C297ED-8879-4274-84B0-E3E223965EFD}">
      <dgm:prSet phldrT="[Текст]"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ru-RU" sz="1800" dirty="0" smtClean="0">
              <a:solidFill>
                <a:srgbClr val="04171A"/>
              </a:solidFill>
              <a:latin typeface="Times New Roman" pitchFamily="18" charset="0"/>
              <a:cs typeface="Times New Roman" pitchFamily="18" charset="0"/>
            </a:rPr>
            <a:t>Субсидии бюджету РМЭ</a:t>
          </a:r>
        </a:p>
        <a:p>
          <a:r>
            <a:rPr lang="ru-RU" sz="1800" dirty="0" smtClean="0">
              <a:solidFill>
                <a:srgbClr val="04171A"/>
              </a:solidFill>
              <a:latin typeface="Times New Roman" pitchFamily="18" charset="0"/>
              <a:cs typeface="Times New Roman" pitchFamily="18" charset="0"/>
            </a:rPr>
            <a:t>3249,0тыс.руб.</a:t>
          </a:r>
        </a:p>
        <a:p>
          <a:r>
            <a:rPr lang="ru-RU" sz="1800" dirty="0" smtClean="0">
              <a:solidFill>
                <a:srgbClr val="04171A"/>
              </a:solidFill>
              <a:latin typeface="Times New Roman" pitchFamily="18" charset="0"/>
              <a:cs typeface="Times New Roman" pitchFamily="18" charset="0"/>
            </a:rPr>
            <a:t>Субсидии бюджету Звениговского района 2,0 </a:t>
          </a:r>
          <a:r>
            <a:rPr lang="ru-RU" sz="1800" dirty="0" err="1" smtClean="0">
              <a:solidFill>
                <a:srgbClr val="04171A"/>
              </a:solidFill>
              <a:latin typeface="Times New Roman" pitchFamily="18" charset="0"/>
              <a:cs typeface="Times New Roman" pitchFamily="18" charset="0"/>
            </a:rPr>
            <a:t>тыс.руб</a:t>
          </a:r>
          <a:r>
            <a:rPr lang="ru-RU" sz="1800" dirty="0" smtClean="0">
              <a:solidFill>
                <a:srgbClr val="04171A"/>
              </a:solidFill>
              <a:latin typeface="Times New Roman" pitchFamily="18" charset="0"/>
              <a:cs typeface="Times New Roman" pitchFamily="18" charset="0"/>
            </a:rPr>
            <a:t>.</a:t>
          </a:r>
          <a:endParaRPr lang="ru-RU" sz="1800" dirty="0">
            <a:solidFill>
              <a:srgbClr val="04171A"/>
            </a:solidFill>
            <a:latin typeface="Times New Roman" pitchFamily="18" charset="0"/>
            <a:cs typeface="Times New Roman" pitchFamily="18" charset="0"/>
          </a:endParaRPr>
        </a:p>
      </dgm:t>
    </dgm:pt>
    <dgm:pt modelId="{840463C2-9E8E-45B2-816D-2175AC7EEEA8}" type="parTrans" cxnId="{137B34DC-8816-4C00-82DF-363F8D84D38D}">
      <dgm:prSet/>
      <dgm:spPr/>
      <dgm:t>
        <a:bodyPr/>
        <a:lstStyle/>
        <a:p>
          <a:endParaRPr lang="ru-RU"/>
        </a:p>
      </dgm:t>
    </dgm:pt>
    <dgm:pt modelId="{E9C5C762-E5B9-4A72-81DD-438908EB723A}" type="sibTrans" cxnId="{137B34DC-8816-4C00-82DF-363F8D84D38D}">
      <dgm:prSet/>
      <dgm:spPr/>
      <dgm:t>
        <a:bodyPr/>
        <a:lstStyle/>
        <a:p>
          <a:endParaRPr lang="ru-RU"/>
        </a:p>
      </dgm:t>
    </dgm:pt>
    <dgm:pt modelId="{4CA1A8D5-7B87-4C21-9D85-AFE09E79E66E}">
      <dgm:prSet custT="1"/>
      <dgm:spPr>
        <a:solidFill>
          <a:srgbClr val="C4D2F8"/>
        </a:solidFill>
      </dgm:spPr>
      <dgm:t>
        <a:bodyPr/>
        <a:lstStyle/>
        <a:p>
          <a:r>
            <a:rPr lang="ru-RU" sz="2200" b="1" u="sng" dirty="0" smtClean="0">
              <a:solidFill>
                <a:srgbClr val="04171A"/>
              </a:solidFill>
              <a:latin typeface="Times New Roman" pitchFamily="18" charset="0"/>
              <a:cs typeface="Times New Roman" pitchFamily="18" charset="0"/>
            </a:rPr>
            <a:t>Физическая культура и спорт</a:t>
          </a:r>
        </a:p>
        <a:p>
          <a:r>
            <a:rPr lang="ru-RU" sz="2200" dirty="0" smtClean="0">
              <a:solidFill>
                <a:srgbClr val="04171A"/>
              </a:solidFill>
              <a:latin typeface="Times New Roman" pitchFamily="18" charset="0"/>
              <a:cs typeface="Times New Roman" pitchFamily="18" charset="0"/>
            </a:rPr>
            <a:t>1215,0 тыс.р.</a:t>
          </a:r>
          <a:endParaRPr lang="ru-RU" sz="2200" dirty="0">
            <a:solidFill>
              <a:srgbClr val="04171A"/>
            </a:solidFill>
            <a:latin typeface="Times New Roman" pitchFamily="18" charset="0"/>
            <a:cs typeface="Times New Roman" pitchFamily="18" charset="0"/>
          </a:endParaRPr>
        </a:p>
      </dgm:t>
    </dgm:pt>
    <dgm:pt modelId="{041177FE-D423-4E4B-AF86-B86CD360F483}" type="parTrans" cxnId="{85AD54DC-6AF4-4A08-A075-8C1B662A25C5}">
      <dgm:prSet/>
      <dgm:spPr/>
      <dgm:t>
        <a:bodyPr/>
        <a:lstStyle/>
        <a:p>
          <a:endParaRPr lang="ru-RU"/>
        </a:p>
      </dgm:t>
    </dgm:pt>
    <dgm:pt modelId="{D6CF474C-8F90-4A81-BF1A-35091B56D04E}" type="sibTrans" cxnId="{85AD54DC-6AF4-4A08-A075-8C1B662A25C5}">
      <dgm:prSet/>
      <dgm:spPr/>
      <dgm:t>
        <a:bodyPr/>
        <a:lstStyle/>
        <a:p>
          <a:endParaRPr lang="ru-RU"/>
        </a:p>
      </dgm:t>
    </dgm:pt>
    <dgm:pt modelId="{25CC65F3-E14B-4639-BCBE-559014AC4FA8}">
      <dgm:prSet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ru-RU" sz="2200" dirty="0" smtClean="0">
              <a:solidFill>
                <a:srgbClr val="04171A"/>
              </a:solidFill>
              <a:latin typeface="Times New Roman" pitchFamily="18" charset="0"/>
              <a:cs typeface="Times New Roman" pitchFamily="18" charset="0"/>
            </a:rPr>
            <a:t>Содержание стадиона «Водник»</a:t>
          </a:r>
        </a:p>
        <a:p>
          <a:r>
            <a:rPr lang="ru-RU" sz="2200" dirty="0" smtClean="0">
              <a:solidFill>
                <a:srgbClr val="04171A"/>
              </a:solidFill>
              <a:latin typeface="Times New Roman" pitchFamily="18" charset="0"/>
              <a:cs typeface="Times New Roman" pitchFamily="18" charset="0"/>
            </a:rPr>
            <a:t>1215,0</a:t>
          </a:r>
          <a:endParaRPr lang="ru-RU" sz="2200" dirty="0">
            <a:solidFill>
              <a:srgbClr val="04171A"/>
            </a:solidFill>
            <a:latin typeface="Times New Roman" pitchFamily="18" charset="0"/>
            <a:cs typeface="Times New Roman" pitchFamily="18" charset="0"/>
          </a:endParaRPr>
        </a:p>
      </dgm:t>
    </dgm:pt>
    <dgm:pt modelId="{855AD740-D1E7-4AC8-BEBA-74C98218AD0F}" type="parTrans" cxnId="{F6B962C9-A665-4F6E-BC1F-CA33950E4457}">
      <dgm:prSet/>
      <dgm:spPr/>
      <dgm:t>
        <a:bodyPr/>
        <a:lstStyle/>
        <a:p>
          <a:endParaRPr lang="ru-RU"/>
        </a:p>
      </dgm:t>
    </dgm:pt>
    <dgm:pt modelId="{3D1DE8D7-66F2-4F85-9BFB-44EF536BE273}" type="sibTrans" cxnId="{F6B962C9-A665-4F6E-BC1F-CA33950E4457}">
      <dgm:prSet/>
      <dgm:spPr/>
      <dgm:t>
        <a:bodyPr/>
        <a:lstStyle/>
        <a:p>
          <a:endParaRPr lang="ru-RU"/>
        </a:p>
      </dgm:t>
    </dgm:pt>
    <dgm:pt modelId="{54CA50D7-D52A-41A7-A266-400941218CFD}" type="pres">
      <dgm:prSet presAssocID="{632C1D62-E7FF-469A-B82F-FF488DC5090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C01E2988-5471-421E-B2C4-555AD18A4E17}" type="pres">
      <dgm:prSet presAssocID="{CA65A85B-D3C2-4242-A1D9-1327C9E6DF3B}" presName="hierRoot1" presStyleCnt="0"/>
      <dgm:spPr/>
    </dgm:pt>
    <dgm:pt modelId="{0A91759F-2689-4DEA-B4DB-8063171594F4}" type="pres">
      <dgm:prSet presAssocID="{CA65A85B-D3C2-4242-A1D9-1327C9E6DF3B}" presName="composite" presStyleCnt="0"/>
      <dgm:spPr/>
    </dgm:pt>
    <dgm:pt modelId="{B7B31C9F-A73B-4914-9574-46C2E5C4609B}" type="pres">
      <dgm:prSet presAssocID="{CA65A85B-D3C2-4242-A1D9-1327C9E6DF3B}" presName="background" presStyleLbl="node0" presStyleIdx="0" presStyleCnt="1"/>
      <dgm:spPr/>
    </dgm:pt>
    <dgm:pt modelId="{EAF18A67-BE1D-4F6E-BE65-1F09A9142777}" type="pres">
      <dgm:prSet presAssocID="{CA65A85B-D3C2-4242-A1D9-1327C9E6DF3B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3D5C460-04E5-445D-891A-15A83237F6C0}" type="pres">
      <dgm:prSet presAssocID="{CA65A85B-D3C2-4242-A1D9-1327C9E6DF3B}" presName="hierChild2" presStyleCnt="0"/>
      <dgm:spPr/>
    </dgm:pt>
    <dgm:pt modelId="{927B7E66-07F8-4ED3-AD29-347BA62ED610}" type="pres">
      <dgm:prSet presAssocID="{1A0D5583-2A08-4466-8401-35DA18107A9A}" presName="Name10" presStyleLbl="parChTrans1D2" presStyleIdx="0" presStyleCnt="2"/>
      <dgm:spPr/>
      <dgm:t>
        <a:bodyPr/>
        <a:lstStyle/>
        <a:p>
          <a:endParaRPr lang="ru-RU"/>
        </a:p>
      </dgm:t>
    </dgm:pt>
    <dgm:pt modelId="{7D467D82-D3EA-44BF-9C7E-5E3A29DC7991}" type="pres">
      <dgm:prSet presAssocID="{E321DA6F-3039-4F7B-A23D-0F830F83F9E0}" presName="hierRoot2" presStyleCnt="0"/>
      <dgm:spPr/>
    </dgm:pt>
    <dgm:pt modelId="{DC7AE626-405E-45FB-B8BD-D7E57C1742D3}" type="pres">
      <dgm:prSet presAssocID="{E321DA6F-3039-4F7B-A23D-0F830F83F9E0}" presName="composite2" presStyleCnt="0"/>
      <dgm:spPr/>
    </dgm:pt>
    <dgm:pt modelId="{0F51B119-C5DD-444F-AE35-6FF1738CDF2C}" type="pres">
      <dgm:prSet presAssocID="{E321DA6F-3039-4F7B-A23D-0F830F83F9E0}" presName="background2" presStyleLbl="node2" presStyleIdx="0" presStyleCnt="2"/>
      <dgm:spPr/>
    </dgm:pt>
    <dgm:pt modelId="{5ECBA62D-FAAA-4EB7-9BF3-39A70E82655E}" type="pres">
      <dgm:prSet presAssocID="{E321DA6F-3039-4F7B-A23D-0F830F83F9E0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EE54693-8E62-4568-B528-3C0BEE146D11}" type="pres">
      <dgm:prSet presAssocID="{E321DA6F-3039-4F7B-A23D-0F830F83F9E0}" presName="hierChild3" presStyleCnt="0"/>
      <dgm:spPr/>
    </dgm:pt>
    <dgm:pt modelId="{688C5E35-990D-422A-82C0-CE055493083B}" type="pres">
      <dgm:prSet presAssocID="{840463C2-9E8E-45B2-816D-2175AC7EEEA8}" presName="Name17" presStyleLbl="parChTrans1D3" presStyleIdx="0" presStyleCnt="2"/>
      <dgm:spPr/>
      <dgm:t>
        <a:bodyPr/>
        <a:lstStyle/>
        <a:p>
          <a:endParaRPr lang="ru-RU"/>
        </a:p>
      </dgm:t>
    </dgm:pt>
    <dgm:pt modelId="{DF74F221-8DC1-458E-9C9D-022E70B196A3}" type="pres">
      <dgm:prSet presAssocID="{E2C297ED-8879-4274-84B0-E3E223965EFD}" presName="hierRoot3" presStyleCnt="0"/>
      <dgm:spPr/>
    </dgm:pt>
    <dgm:pt modelId="{D35ABB62-BD48-40CE-90F7-A1F84E2F4E29}" type="pres">
      <dgm:prSet presAssocID="{E2C297ED-8879-4274-84B0-E3E223965EFD}" presName="composite3" presStyleCnt="0"/>
      <dgm:spPr/>
    </dgm:pt>
    <dgm:pt modelId="{FC0DD04A-5553-4D30-B1CB-BDE7AF646746}" type="pres">
      <dgm:prSet presAssocID="{E2C297ED-8879-4274-84B0-E3E223965EFD}" presName="background3" presStyleLbl="node3" presStyleIdx="0" presStyleCnt="2"/>
      <dgm:spPr/>
    </dgm:pt>
    <dgm:pt modelId="{7B6AA70C-B166-422C-B060-53E116D5A919}" type="pres">
      <dgm:prSet presAssocID="{E2C297ED-8879-4274-84B0-E3E223965EFD}" presName="text3" presStyleLbl="fgAcc3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8DFE7DF-0C72-41F5-992E-67458CBC320B}" type="pres">
      <dgm:prSet presAssocID="{E2C297ED-8879-4274-84B0-E3E223965EFD}" presName="hierChild4" presStyleCnt="0"/>
      <dgm:spPr/>
    </dgm:pt>
    <dgm:pt modelId="{B016AD62-ED11-4AEE-88DB-8F8D9D32C36C}" type="pres">
      <dgm:prSet presAssocID="{041177FE-D423-4E4B-AF86-B86CD360F483}" presName="Name10" presStyleLbl="parChTrans1D2" presStyleIdx="1" presStyleCnt="2"/>
      <dgm:spPr/>
      <dgm:t>
        <a:bodyPr/>
        <a:lstStyle/>
        <a:p>
          <a:endParaRPr lang="ru-RU"/>
        </a:p>
      </dgm:t>
    </dgm:pt>
    <dgm:pt modelId="{404036A7-B700-45DF-988A-397156CD441D}" type="pres">
      <dgm:prSet presAssocID="{4CA1A8D5-7B87-4C21-9D85-AFE09E79E66E}" presName="hierRoot2" presStyleCnt="0"/>
      <dgm:spPr/>
    </dgm:pt>
    <dgm:pt modelId="{692F859B-11B0-4E26-BB15-575537DD6885}" type="pres">
      <dgm:prSet presAssocID="{4CA1A8D5-7B87-4C21-9D85-AFE09E79E66E}" presName="composite2" presStyleCnt="0"/>
      <dgm:spPr/>
    </dgm:pt>
    <dgm:pt modelId="{3CA6C7C3-9B66-4701-B827-F44DA8BC5223}" type="pres">
      <dgm:prSet presAssocID="{4CA1A8D5-7B87-4C21-9D85-AFE09E79E66E}" presName="background2" presStyleLbl="node2" presStyleIdx="1" presStyleCnt="2"/>
      <dgm:spPr/>
    </dgm:pt>
    <dgm:pt modelId="{5A3C0FFB-0804-4ED2-8A56-6031289CDDB9}" type="pres">
      <dgm:prSet presAssocID="{4CA1A8D5-7B87-4C21-9D85-AFE09E79E66E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A1E7120-9C8E-43C5-80EA-66197058BD10}" type="pres">
      <dgm:prSet presAssocID="{4CA1A8D5-7B87-4C21-9D85-AFE09E79E66E}" presName="hierChild3" presStyleCnt="0"/>
      <dgm:spPr/>
    </dgm:pt>
    <dgm:pt modelId="{D4699034-0889-4167-9444-5A92414EAD8E}" type="pres">
      <dgm:prSet presAssocID="{855AD740-D1E7-4AC8-BEBA-74C98218AD0F}" presName="Name17" presStyleLbl="parChTrans1D3" presStyleIdx="1" presStyleCnt="2"/>
      <dgm:spPr/>
      <dgm:t>
        <a:bodyPr/>
        <a:lstStyle/>
        <a:p>
          <a:endParaRPr lang="ru-RU"/>
        </a:p>
      </dgm:t>
    </dgm:pt>
    <dgm:pt modelId="{AB928973-BD8E-49FF-B82A-B4CC1493CBB1}" type="pres">
      <dgm:prSet presAssocID="{25CC65F3-E14B-4639-BCBE-559014AC4FA8}" presName="hierRoot3" presStyleCnt="0"/>
      <dgm:spPr/>
    </dgm:pt>
    <dgm:pt modelId="{AD62ACA7-C98C-412F-B70E-28A98B47F768}" type="pres">
      <dgm:prSet presAssocID="{25CC65F3-E14B-4639-BCBE-559014AC4FA8}" presName="composite3" presStyleCnt="0"/>
      <dgm:spPr/>
    </dgm:pt>
    <dgm:pt modelId="{84D89FD4-7B0D-4618-B54C-C41CF9F962CB}" type="pres">
      <dgm:prSet presAssocID="{25CC65F3-E14B-4639-BCBE-559014AC4FA8}" presName="background3" presStyleLbl="node3" presStyleIdx="1" presStyleCnt="2"/>
      <dgm:spPr/>
    </dgm:pt>
    <dgm:pt modelId="{8252312E-87F7-461F-BD85-7E1773EDDCF6}" type="pres">
      <dgm:prSet presAssocID="{25CC65F3-E14B-4639-BCBE-559014AC4FA8}" presName="text3" presStyleLbl="fgAcc3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345DBDD-7680-4912-AE2B-C6EB734024CD}" type="pres">
      <dgm:prSet presAssocID="{25CC65F3-E14B-4639-BCBE-559014AC4FA8}" presName="hierChild4" presStyleCnt="0"/>
      <dgm:spPr/>
    </dgm:pt>
  </dgm:ptLst>
  <dgm:cxnLst>
    <dgm:cxn modelId="{480E53EC-C24D-40AC-9675-91E40D2754C8}" type="presOf" srcId="{E2C297ED-8879-4274-84B0-E3E223965EFD}" destId="{7B6AA70C-B166-422C-B060-53E116D5A919}" srcOrd="0" destOrd="0" presId="urn:microsoft.com/office/officeart/2005/8/layout/hierarchy1"/>
    <dgm:cxn modelId="{827313B3-24F5-4BD1-B1F8-E6813513E941}" type="presOf" srcId="{1A0D5583-2A08-4466-8401-35DA18107A9A}" destId="{927B7E66-07F8-4ED3-AD29-347BA62ED610}" srcOrd="0" destOrd="0" presId="urn:microsoft.com/office/officeart/2005/8/layout/hierarchy1"/>
    <dgm:cxn modelId="{135DF015-D265-4727-80F5-1215D07A83AA}" type="presOf" srcId="{632C1D62-E7FF-469A-B82F-FF488DC5090C}" destId="{54CA50D7-D52A-41A7-A266-400941218CFD}" srcOrd="0" destOrd="0" presId="urn:microsoft.com/office/officeart/2005/8/layout/hierarchy1"/>
    <dgm:cxn modelId="{750AFA38-72BD-4980-AA1A-4411333524BD}" type="presOf" srcId="{25CC65F3-E14B-4639-BCBE-559014AC4FA8}" destId="{8252312E-87F7-461F-BD85-7E1773EDDCF6}" srcOrd="0" destOrd="0" presId="urn:microsoft.com/office/officeart/2005/8/layout/hierarchy1"/>
    <dgm:cxn modelId="{9FBB31C9-9A52-4E87-AA86-2DA7EE14AA87}" type="presOf" srcId="{4CA1A8D5-7B87-4C21-9D85-AFE09E79E66E}" destId="{5A3C0FFB-0804-4ED2-8A56-6031289CDDB9}" srcOrd="0" destOrd="0" presId="urn:microsoft.com/office/officeart/2005/8/layout/hierarchy1"/>
    <dgm:cxn modelId="{137B34DC-8816-4C00-82DF-363F8D84D38D}" srcId="{E321DA6F-3039-4F7B-A23D-0F830F83F9E0}" destId="{E2C297ED-8879-4274-84B0-E3E223965EFD}" srcOrd="0" destOrd="0" parTransId="{840463C2-9E8E-45B2-816D-2175AC7EEEA8}" sibTransId="{E9C5C762-E5B9-4A72-81DD-438908EB723A}"/>
    <dgm:cxn modelId="{9A67770D-DD32-46F6-88EB-EEA1133FB3AB}" type="presOf" srcId="{840463C2-9E8E-45B2-816D-2175AC7EEEA8}" destId="{688C5E35-990D-422A-82C0-CE055493083B}" srcOrd="0" destOrd="0" presId="urn:microsoft.com/office/officeart/2005/8/layout/hierarchy1"/>
    <dgm:cxn modelId="{5F532A8D-8DE3-43C3-B6E7-DABC34B1EA3F}" type="presOf" srcId="{041177FE-D423-4E4B-AF86-B86CD360F483}" destId="{B016AD62-ED11-4AEE-88DB-8F8D9D32C36C}" srcOrd="0" destOrd="0" presId="urn:microsoft.com/office/officeart/2005/8/layout/hierarchy1"/>
    <dgm:cxn modelId="{1A72CC43-14AB-44F8-A523-090B493814E0}" type="presOf" srcId="{855AD740-D1E7-4AC8-BEBA-74C98218AD0F}" destId="{D4699034-0889-4167-9444-5A92414EAD8E}" srcOrd="0" destOrd="0" presId="urn:microsoft.com/office/officeart/2005/8/layout/hierarchy1"/>
    <dgm:cxn modelId="{5785607F-EBF2-4432-A773-A1C84F0A9AB1}" type="presOf" srcId="{E321DA6F-3039-4F7B-A23D-0F830F83F9E0}" destId="{5ECBA62D-FAAA-4EB7-9BF3-39A70E82655E}" srcOrd="0" destOrd="0" presId="urn:microsoft.com/office/officeart/2005/8/layout/hierarchy1"/>
    <dgm:cxn modelId="{3222468F-FD77-4ADD-8D5A-9F20DAE031B8}" srcId="{CA65A85B-D3C2-4242-A1D9-1327C9E6DF3B}" destId="{E321DA6F-3039-4F7B-A23D-0F830F83F9E0}" srcOrd="0" destOrd="0" parTransId="{1A0D5583-2A08-4466-8401-35DA18107A9A}" sibTransId="{7D2B2AB3-A34F-4D13-B32C-EFC8A85F7659}"/>
    <dgm:cxn modelId="{66E4671B-CCDD-468E-97F8-EDDC6EB4E78D}" type="presOf" srcId="{CA65A85B-D3C2-4242-A1D9-1327C9E6DF3B}" destId="{EAF18A67-BE1D-4F6E-BE65-1F09A9142777}" srcOrd="0" destOrd="0" presId="urn:microsoft.com/office/officeart/2005/8/layout/hierarchy1"/>
    <dgm:cxn modelId="{38C20C2F-1E82-4B87-8B45-8F3296DE774A}" srcId="{632C1D62-E7FF-469A-B82F-FF488DC5090C}" destId="{CA65A85B-D3C2-4242-A1D9-1327C9E6DF3B}" srcOrd="0" destOrd="0" parTransId="{71C28552-3453-4B66-8F80-E69834102EF4}" sibTransId="{1F28FF9D-972B-4D47-876B-174C09B2E1B1}"/>
    <dgm:cxn modelId="{85AD54DC-6AF4-4A08-A075-8C1B662A25C5}" srcId="{CA65A85B-D3C2-4242-A1D9-1327C9E6DF3B}" destId="{4CA1A8D5-7B87-4C21-9D85-AFE09E79E66E}" srcOrd="1" destOrd="0" parTransId="{041177FE-D423-4E4B-AF86-B86CD360F483}" sibTransId="{D6CF474C-8F90-4A81-BF1A-35091B56D04E}"/>
    <dgm:cxn modelId="{F6B962C9-A665-4F6E-BC1F-CA33950E4457}" srcId="{4CA1A8D5-7B87-4C21-9D85-AFE09E79E66E}" destId="{25CC65F3-E14B-4639-BCBE-559014AC4FA8}" srcOrd="0" destOrd="0" parTransId="{855AD740-D1E7-4AC8-BEBA-74C98218AD0F}" sibTransId="{3D1DE8D7-66F2-4F85-9BFB-44EF536BE273}"/>
    <dgm:cxn modelId="{8AD8A141-F0B7-47D8-9257-9C3D3895CA5D}" type="presParOf" srcId="{54CA50D7-D52A-41A7-A266-400941218CFD}" destId="{C01E2988-5471-421E-B2C4-555AD18A4E17}" srcOrd="0" destOrd="0" presId="urn:microsoft.com/office/officeart/2005/8/layout/hierarchy1"/>
    <dgm:cxn modelId="{EBFC5813-F44A-4362-99CB-179FDCEF23EC}" type="presParOf" srcId="{C01E2988-5471-421E-B2C4-555AD18A4E17}" destId="{0A91759F-2689-4DEA-B4DB-8063171594F4}" srcOrd="0" destOrd="0" presId="urn:microsoft.com/office/officeart/2005/8/layout/hierarchy1"/>
    <dgm:cxn modelId="{8879B13A-53FF-4C1B-967F-E9B68191BC3C}" type="presParOf" srcId="{0A91759F-2689-4DEA-B4DB-8063171594F4}" destId="{B7B31C9F-A73B-4914-9574-46C2E5C4609B}" srcOrd="0" destOrd="0" presId="urn:microsoft.com/office/officeart/2005/8/layout/hierarchy1"/>
    <dgm:cxn modelId="{FCD12E49-CD1F-4CC8-847A-E7445D4012F7}" type="presParOf" srcId="{0A91759F-2689-4DEA-B4DB-8063171594F4}" destId="{EAF18A67-BE1D-4F6E-BE65-1F09A9142777}" srcOrd="1" destOrd="0" presId="urn:microsoft.com/office/officeart/2005/8/layout/hierarchy1"/>
    <dgm:cxn modelId="{02DF5D64-8FF6-4BBB-A244-435729D2953D}" type="presParOf" srcId="{C01E2988-5471-421E-B2C4-555AD18A4E17}" destId="{93D5C460-04E5-445D-891A-15A83237F6C0}" srcOrd="1" destOrd="0" presId="urn:microsoft.com/office/officeart/2005/8/layout/hierarchy1"/>
    <dgm:cxn modelId="{422DDC31-91F9-4BBC-8833-CDB39F5141A4}" type="presParOf" srcId="{93D5C460-04E5-445D-891A-15A83237F6C0}" destId="{927B7E66-07F8-4ED3-AD29-347BA62ED610}" srcOrd="0" destOrd="0" presId="urn:microsoft.com/office/officeart/2005/8/layout/hierarchy1"/>
    <dgm:cxn modelId="{1A775F78-4DA5-4052-85DB-74E9DD4FC3CB}" type="presParOf" srcId="{93D5C460-04E5-445D-891A-15A83237F6C0}" destId="{7D467D82-D3EA-44BF-9C7E-5E3A29DC7991}" srcOrd="1" destOrd="0" presId="urn:microsoft.com/office/officeart/2005/8/layout/hierarchy1"/>
    <dgm:cxn modelId="{E37E2A00-2943-4726-BBA4-5661BEC1FD12}" type="presParOf" srcId="{7D467D82-D3EA-44BF-9C7E-5E3A29DC7991}" destId="{DC7AE626-405E-45FB-B8BD-D7E57C1742D3}" srcOrd="0" destOrd="0" presId="urn:microsoft.com/office/officeart/2005/8/layout/hierarchy1"/>
    <dgm:cxn modelId="{FDF326D6-2A2F-43C0-87DB-250293DF0AF2}" type="presParOf" srcId="{DC7AE626-405E-45FB-B8BD-D7E57C1742D3}" destId="{0F51B119-C5DD-444F-AE35-6FF1738CDF2C}" srcOrd="0" destOrd="0" presId="urn:microsoft.com/office/officeart/2005/8/layout/hierarchy1"/>
    <dgm:cxn modelId="{766A9F5D-7616-40BA-AF14-BCC3FAF29DC1}" type="presParOf" srcId="{DC7AE626-405E-45FB-B8BD-D7E57C1742D3}" destId="{5ECBA62D-FAAA-4EB7-9BF3-39A70E82655E}" srcOrd="1" destOrd="0" presId="urn:microsoft.com/office/officeart/2005/8/layout/hierarchy1"/>
    <dgm:cxn modelId="{3425AA35-86A8-4A25-9459-467912C29545}" type="presParOf" srcId="{7D467D82-D3EA-44BF-9C7E-5E3A29DC7991}" destId="{0EE54693-8E62-4568-B528-3C0BEE146D11}" srcOrd="1" destOrd="0" presId="urn:microsoft.com/office/officeart/2005/8/layout/hierarchy1"/>
    <dgm:cxn modelId="{710B8529-2A8F-4D33-B08B-4FE8FEA08D37}" type="presParOf" srcId="{0EE54693-8E62-4568-B528-3C0BEE146D11}" destId="{688C5E35-990D-422A-82C0-CE055493083B}" srcOrd="0" destOrd="0" presId="urn:microsoft.com/office/officeart/2005/8/layout/hierarchy1"/>
    <dgm:cxn modelId="{923AC598-F9B6-410D-9513-731D13D6858C}" type="presParOf" srcId="{0EE54693-8E62-4568-B528-3C0BEE146D11}" destId="{DF74F221-8DC1-458E-9C9D-022E70B196A3}" srcOrd="1" destOrd="0" presId="urn:microsoft.com/office/officeart/2005/8/layout/hierarchy1"/>
    <dgm:cxn modelId="{5058B56E-8068-4BEF-8133-2944DAF45F53}" type="presParOf" srcId="{DF74F221-8DC1-458E-9C9D-022E70B196A3}" destId="{D35ABB62-BD48-40CE-90F7-A1F84E2F4E29}" srcOrd="0" destOrd="0" presId="urn:microsoft.com/office/officeart/2005/8/layout/hierarchy1"/>
    <dgm:cxn modelId="{9B566DB1-5EEF-48E2-BABA-297EFDE249FC}" type="presParOf" srcId="{D35ABB62-BD48-40CE-90F7-A1F84E2F4E29}" destId="{FC0DD04A-5553-4D30-B1CB-BDE7AF646746}" srcOrd="0" destOrd="0" presId="urn:microsoft.com/office/officeart/2005/8/layout/hierarchy1"/>
    <dgm:cxn modelId="{2DDEA623-1DCA-4CE5-AB9F-B48C3A9D7968}" type="presParOf" srcId="{D35ABB62-BD48-40CE-90F7-A1F84E2F4E29}" destId="{7B6AA70C-B166-422C-B060-53E116D5A919}" srcOrd="1" destOrd="0" presId="urn:microsoft.com/office/officeart/2005/8/layout/hierarchy1"/>
    <dgm:cxn modelId="{115CE6AC-C03B-47F3-9164-7FD09E61D302}" type="presParOf" srcId="{DF74F221-8DC1-458E-9C9D-022E70B196A3}" destId="{D8DFE7DF-0C72-41F5-992E-67458CBC320B}" srcOrd="1" destOrd="0" presId="urn:microsoft.com/office/officeart/2005/8/layout/hierarchy1"/>
    <dgm:cxn modelId="{E9170B6C-CA98-4E5F-A646-3AF5A8236AF5}" type="presParOf" srcId="{93D5C460-04E5-445D-891A-15A83237F6C0}" destId="{B016AD62-ED11-4AEE-88DB-8F8D9D32C36C}" srcOrd="2" destOrd="0" presId="urn:microsoft.com/office/officeart/2005/8/layout/hierarchy1"/>
    <dgm:cxn modelId="{1389A0A1-B0F3-4E74-A955-E0BEC363769D}" type="presParOf" srcId="{93D5C460-04E5-445D-891A-15A83237F6C0}" destId="{404036A7-B700-45DF-988A-397156CD441D}" srcOrd="3" destOrd="0" presId="urn:microsoft.com/office/officeart/2005/8/layout/hierarchy1"/>
    <dgm:cxn modelId="{D5275909-98A3-4E6D-9E27-94EA84759562}" type="presParOf" srcId="{404036A7-B700-45DF-988A-397156CD441D}" destId="{692F859B-11B0-4E26-BB15-575537DD6885}" srcOrd="0" destOrd="0" presId="urn:microsoft.com/office/officeart/2005/8/layout/hierarchy1"/>
    <dgm:cxn modelId="{FBDDAC03-82B5-46DF-88FA-7C45EB4BC6C8}" type="presParOf" srcId="{692F859B-11B0-4E26-BB15-575537DD6885}" destId="{3CA6C7C3-9B66-4701-B827-F44DA8BC5223}" srcOrd="0" destOrd="0" presId="urn:microsoft.com/office/officeart/2005/8/layout/hierarchy1"/>
    <dgm:cxn modelId="{B6DF6A99-A39B-453F-9B98-4CFB75F78247}" type="presParOf" srcId="{692F859B-11B0-4E26-BB15-575537DD6885}" destId="{5A3C0FFB-0804-4ED2-8A56-6031289CDDB9}" srcOrd="1" destOrd="0" presId="urn:microsoft.com/office/officeart/2005/8/layout/hierarchy1"/>
    <dgm:cxn modelId="{D9ABB152-4C99-4FF9-A129-AA2CC7114E68}" type="presParOf" srcId="{404036A7-B700-45DF-988A-397156CD441D}" destId="{9A1E7120-9C8E-43C5-80EA-66197058BD10}" srcOrd="1" destOrd="0" presId="urn:microsoft.com/office/officeart/2005/8/layout/hierarchy1"/>
    <dgm:cxn modelId="{2E758985-8C00-4334-8EDF-B4C8FB373DC8}" type="presParOf" srcId="{9A1E7120-9C8E-43C5-80EA-66197058BD10}" destId="{D4699034-0889-4167-9444-5A92414EAD8E}" srcOrd="0" destOrd="0" presId="urn:microsoft.com/office/officeart/2005/8/layout/hierarchy1"/>
    <dgm:cxn modelId="{4201187D-2409-46EB-B119-0F69E2CDB44A}" type="presParOf" srcId="{9A1E7120-9C8E-43C5-80EA-66197058BD10}" destId="{AB928973-BD8E-49FF-B82A-B4CC1493CBB1}" srcOrd="1" destOrd="0" presId="urn:microsoft.com/office/officeart/2005/8/layout/hierarchy1"/>
    <dgm:cxn modelId="{3C932583-6C98-480F-8D8E-9800CED5063D}" type="presParOf" srcId="{AB928973-BD8E-49FF-B82A-B4CC1493CBB1}" destId="{AD62ACA7-C98C-412F-B70E-28A98B47F768}" srcOrd="0" destOrd="0" presId="urn:microsoft.com/office/officeart/2005/8/layout/hierarchy1"/>
    <dgm:cxn modelId="{FF4BB85E-863C-477A-8B8F-B7DDDA044FEC}" type="presParOf" srcId="{AD62ACA7-C98C-412F-B70E-28A98B47F768}" destId="{84D89FD4-7B0D-4618-B54C-C41CF9F962CB}" srcOrd="0" destOrd="0" presId="urn:microsoft.com/office/officeart/2005/8/layout/hierarchy1"/>
    <dgm:cxn modelId="{2A3E3FA6-F9D8-4A4B-BBB1-00EDF011CECB}" type="presParOf" srcId="{AD62ACA7-C98C-412F-B70E-28A98B47F768}" destId="{8252312E-87F7-461F-BD85-7E1773EDDCF6}" srcOrd="1" destOrd="0" presId="urn:microsoft.com/office/officeart/2005/8/layout/hierarchy1"/>
    <dgm:cxn modelId="{200A1AFB-00AC-4EC8-B22E-24C1B6E28F2E}" type="presParOf" srcId="{AB928973-BD8E-49FF-B82A-B4CC1493CBB1}" destId="{6345DBDD-7680-4912-AE2B-C6EB734024CD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DC0653-6F0F-42E8-9EC5-DC24385A9A47}">
      <dsp:nvSpPr>
        <dsp:cNvPr id="0" name=""/>
        <dsp:cNvSpPr/>
      </dsp:nvSpPr>
      <dsp:spPr>
        <a:xfrm rot="5400000">
          <a:off x="-238868" y="239242"/>
          <a:ext cx="1592456" cy="111471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 smtClean="0">
              <a:latin typeface="Times New Roman" pitchFamily="18" charset="0"/>
              <a:cs typeface="Times New Roman" pitchFamily="18" charset="0"/>
            </a:rPr>
            <a:t>1</a:t>
          </a:r>
          <a:endParaRPr lang="ru-RU" sz="33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1" y="557734"/>
        <a:ext cx="1114719" cy="477737"/>
      </dsp:txXfrm>
    </dsp:sp>
    <dsp:sp modelId="{5FEEC509-4568-483B-956A-2B89F9BE25C5}">
      <dsp:nvSpPr>
        <dsp:cNvPr id="0" name=""/>
        <dsp:cNvSpPr/>
      </dsp:nvSpPr>
      <dsp:spPr>
        <a:xfrm rot="5400000">
          <a:off x="4154611" y="-3039517"/>
          <a:ext cx="1035096" cy="711488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solidFill>
                <a:srgbClr val="030F11"/>
              </a:solidFill>
              <a:latin typeface="Times New Roman" pitchFamily="18" charset="0"/>
              <a:cs typeface="Times New Roman" pitchFamily="18" charset="0"/>
            </a:rPr>
            <a:t>создание условий для повышения качества предоставления муниципальных услуг;</a:t>
          </a:r>
          <a:endParaRPr lang="ru-RU" sz="2000" kern="1200" dirty="0">
            <a:solidFill>
              <a:srgbClr val="030F11"/>
            </a:solidFill>
            <a:latin typeface="Times New Roman" pitchFamily="18" charset="0"/>
            <a:cs typeface="Times New Roman" pitchFamily="18" charset="0"/>
          </a:endParaRPr>
        </a:p>
      </dsp:txBody>
      <dsp:txXfrm rot="-5400000">
        <a:off x="1114720" y="50903"/>
        <a:ext cx="7064351" cy="934038"/>
      </dsp:txXfrm>
    </dsp:sp>
    <dsp:sp modelId="{F2A8CB4D-BADF-4ABB-9783-1E8DB6FA0279}">
      <dsp:nvSpPr>
        <dsp:cNvPr id="0" name=""/>
        <dsp:cNvSpPr/>
      </dsp:nvSpPr>
      <dsp:spPr>
        <a:xfrm rot="5400000">
          <a:off x="-238868" y="1637358"/>
          <a:ext cx="1592456" cy="111471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 smtClean="0">
              <a:latin typeface="Times New Roman" pitchFamily="18" charset="0"/>
              <a:cs typeface="Times New Roman" pitchFamily="18" charset="0"/>
            </a:rPr>
            <a:t>2</a:t>
          </a:r>
          <a:endParaRPr lang="ru-RU" sz="33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1" y="1955850"/>
        <a:ext cx="1114719" cy="477737"/>
      </dsp:txXfrm>
    </dsp:sp>
    <dsp:sp modelId="{FA7ACC9F-C8B5-4918-A500-E619943F6081}">
      <dsp:nvSpPr>
        <dsp:cNvPr id="0" name=""/>
        <dsp:cNvSpPr/>
      </dsp:nvSpPr>
      <dsp:spPr>
        <a:xfrm rot="5400000">
          <a:off x="4154611" y="-1641401"/>
          <a:ext cx="1035096" cy="711488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solidFill>
                <a:srgbClr val="030F11"/>
              </a:solidFill>
              <a:latin typeface="Times New Roman" pitchFamily="18" charset="0"/>
              <a:cs typeface="Times New Roman" pitchFamily="18" charset="0"/>
            </a:rPr>
            <a:t>обеспечение сбалансированности и устойчивости бюджета;</a:t>
          </a:r>
          <a:endParaRPr lang="ru-RU" sz="2000" kern="1200" dirty="0">
            <a:solidFill>
              <a:srgbClr val="030F11"/>
            </a:solidFill>
            <a:latin typeface="Times New Roman" pitchFamily="18" charset="0"/>
            <a:cs typeface="Times New Roman" pitchFamily="18" charset="0"/>
          </a:endParaRPr>
        </a:p>
      </dsp:txBody>
      <dsp:txXfrm rot="-5400000">
        <a:off x="1114720" y="1449019"/>
        <a:ext cx="7064351" cy="934038"/>
      </dsp:txXfrm>
    </dsp:sp>
    <dsp:sp modelId="{7AEEF0FE-FE0E-4CDF-923B-27B971B22D09}">
      <dsp:nvSpPr>
        <dsp:cNvPr id="0" name=""/>
        <dsp:cNvSpPr/>
      </dsp:nvSpPr>
      <dsp:spPr>
        <a:xfrm rot="5400000">
          <a:off x="-238868" y="3035474"/>
          <a:ext cx="1592456" cy="111471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 smtClean="0">
              <a:latin typeface="Times New Roman" pitchFamily="18" charset="0"/>
              <a:cs typeface="Times New Roman" pitchFamily="18" charset="0"/>
            </a:rPr>
            <a:t>3</a:t>
          </a:r>
          <a:endParaRPr lang="ru-RU" sz="33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1" y="3353966"/>
        <a:ext cx="1114719" cy="477737"/>
      </dsp:txXfrm>
    </dsp:sp>
    <dsp:sp modelId="{15BA7FEC-4E6C-4538-A7FA-D02A39545EA9}">
      <dsp:nvSpPr>
        <dsp:cNvPr id="0" name=""/>
        <dsp:cNvSpPr/>
      </dsp:nvSpPr>
      <dsp:spPr>
        <a:xfrm rot="5400000">
          <a:off x="4154611" y="-243285"/>
          <a:ext cx="1035096" cy="711488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solidFill>
                <a:srgbClr val="030F11"/>
              </a:solidFill>
              <a:latin typeface="Times New Roman" pitchFamily="18" charset="0"/>
              <a:cs typeface="Times New Roman" pitchFamily="18" charset="0"/>
            </a:rPr>
            <a:t>повышение прозрачности и открытости в рамках ЕИС «Электронный бюджет».</a:t>
          </a:r>
          <a:endParaRPr lang="ru-RU" sz="2000" kern="1200" dirty="0">
            <a:solidFill>
              <a:srgbClr val="030F11"/>
            </a:solidFill>
            <a:latin typeface="Times New Roman" pitchFamily="18" charset="0"/>
            <a:cs typeface="Times New Roman" pitchFamily="18" charset="0"/>
          </a:endParaRPr>
        </a:p>
      </dsp:txBody>
      <dsp:txXfrm rot="-5400000">
        <a:off x="1114720" y="2847135"/>
        <a:ext cx="7064351" cy="93403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7A45E5-BB97-484B-AA0B-C69506AEA082}">
      <dsp:nvSpPr>
        <dsp:cNvPr id="0" name=""/>
        <dsp:cNvSpPr/>
      </dsp:nvSpPr>
      <dsp:spPr>
        <a:xfrm>
          <a:off x="3193527" y="3714753"/>
          <a:ext cx="2971791" cy="2886075"/>
        </a:xfrm>
        <a:prstGeom prst="ellipse">
          <a:avLst/>
        </a:prstGeom>
        <a:solidFill>
          <a:srgbClr val="C4D2F8"/>
        </a:solidFill>
        <a:ln>
          <a:noFill/>
        </a:ln>
        <a:effectLst>
          <a:outerShdw blurRad="57785" dist="33020" dir="318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brightRoom" dir="t">
            <a:rot lat="0" lon="0" rev="600000"/>
          </a:lightRig>
        </a:scene3d>
        <a:sp3d prstMaterial="metal">
          <a:bevelT w="38100" h="571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Рост бюджетных поступлений</a:t>
          </a:r>
          <a:endParaRPr lang="ru-RU" sz="2800" b="1" kern="1200" dirty="0">
            <a:solidFill>
              <a:srgbClr val="7030A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628736" y="4137409"/>
        <a:ext cx="2101373" cy="2040763"/>
      </dsp:txXfrm>
    </dsp:sp>
    <dsp:sp modelId="{98E2C0D9-682E-4E28-9427-5863FC5BA4B9}">
      <dsp:nvSpPr>
        <dsp:cNvPr id="0" name=""/>
        <dsp:cNvSpPr/>
      </dsp:nvSpPr>
      <dsp:spPr>
        <a:xfrm rot="12855524">
          <a:off x="1340894" y="3286256"/>
          <a:ext cx="2284427" cy="822531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tint val="60000"/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tint val="6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z="-190500" prstMaterial="plastic">
          <a:bevelT w="50800" h="50800" prst="angle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1018164-CA12-4A3A-BE33-CD5DA57461E2}">
      <dsp:nvSpPr>
        <dsp:cNvPr id="0" name=""/>
        <dsp:cNvSpPr/>
      </dsp:nvSpPr>
      <dsp:spPr>
        <a:xfrm>
          <a:off x="-92222" y="1500172"/>
          <a:ext cx="3114268" cy="2936437"/>
        </a:xfrm>
        <a:prstGeom prst="roundRect">
          <a:avLst>
            <a:gd name="adj" fmla="val 10000"/>
          </a:avLst>
        </a:prstGeom>
        <a:solidFill>
          <a:srgbClr val="C4D2F8"/>
        </a:solidFill>
        <a:ln>
          <a:noFill/>
        </a:ln>
        <a:effectLst>
          <a:outerShdw blurRad="57785" dist="33020" dir="318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brightRoom" dir="t">
            <a:rot lat="0" lon="0" rev="600000"/>
          </a:lightRig>
        </a:scene3d>
        <a:sp3d prstMaterial="metal">
          <a:bevelT w="38100" h="571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Проведение оценки социальной, </a:t>
          </a:r>
          <a:r>
            <a:rPr lang="ru-RU" sz="2000" b="1" kern="1200" dirty="0" err="1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экономи-ческой</a:t>
          </a:r>
          <a:r>
            <a:rPr lang="ru-RU" sz="2000" b="1" kern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 и бюджетной эффективности налоговых льгот и отмена неэффективных налоговых льгот</a:t>
          </a:r>
          <a:endParaRPr lang="ru-RU" sz="2000" b="1" kern="1200" dirty="0">
            <a:solidFill>
              <a:srgbClr val="7030A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-6217" y="1586177"/>
        <a:ext cx="2942258" cy="2764427"/>
      </dsp:txXfrm>
    </dsp:sp>
    <dsp:sp modelId="{315CC65D-D232-4430-A106-2538A1FDC01E}">
      <dsp:nvSpPr>
        <dsp:cNvPr id="0" name=""/>
        <dsp:cNvSpPr/>
      </dsp:nvSpPr>
      <dsp:spPr>
        <a:xfrm rot="16133006">
          <a:off x="3528472" y="2236750"/>
          <a:ext cx="2137186" cy="822531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tint val="60000"/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tint val="6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z="-190500" prstMaterial="plastic">
          <a:bevelT w="50800" h="50800" prst="angle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9E414C2-0460-455A-B3CB-6FA184DD64F8}">
      <dsp:nvSpPr>
        <dsp:cNvPr id="0" name=""/>
        <dsp:cNvSpPr/>
      </dsp:nvSpPr>
      <dsp:spPr>
        <a:xfrm>
          <a:off x="3236346" y="357160"/>
          <a:ext cx="2741771" cy="2193417"/>
        </a:xfrm>
        <a:prstGeom prst="roundRect">
          <a:avLst>
            <a:gd name="adj" fmla="val 10000"/>
          </a:avLst>
        </a:prstGeom>
        <a:solidFill>
          <a:srgbClr val="C4D2F8"/>
        </a:solidFill>
        <a:ln>
          <a:noFill/>
        </a:ln>
        <a:effectLst>
          <a:innerShdw blurRad="63500" dist="50800" dir="5400000">
            <a:prstClr val="black">
              <a:alpha val="50000"/>
            </a:prstClr>
          </a:innerShdw>
        </a:effectLst>
        <a:scene3d>
          <a:camera prst="orthographicFront">
            <a:rot lat="0" lon="0" rev="0"/>
          </a:camera>
          <a:lightRig rig="brightRoom" dir="t">
            <a:rot lat="0" lon="0" rev="600000"/>
          </a:lightRig>
        </a:scene3d>
        <a:sp3d prstMaterial="metal">
          <a:bevelT w="38100" h="571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Выполнение плановых показателей доходов</a:t>
          </a:r>
        </a:p>
      </dsp:txBody>
      <dsp:txXfrm>
        <a:off x="3300589" y="421403"/>
        <a:ext cx="2613285" cy="2064931"/>
      </dsp:txXfrm>
    </dsp:sp>
    <dsp:sp modelId="{7A402878-CAA7-4FB6-A9BC-F5706D6AD8C9}">
      <dsp:nvSpPr>
        <dsp:cNvPr id="0" name=""/>
        <dsp:cNvSpPr/>
      </dsp:nvSpPr>
      <dsp:spPr>
        <a:xfrm rot="19530160">
          <a:off x="5699276" y="3211504"/>
          <a:ext cx="2262283" cy="822531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tint val="60000"/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tint val="6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z="-190500" prstMaterial="plastic">
          <a:bevelT w="50800" h="50800" prst="angle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40C329E-2AE1-4BBD-BFE4-298545D3C13F}">
      <dsp:nvSpPr>
        <dsp:cNvPr id="0" name=""/>
        <dsp:cNvSpPr/>
      </dsp:nvSpPr>
      <dsp:spPr>
        <a:xfrm>
          <a:off x="6494451" y="1871682"/>
          <a:ext cx="2741771" cy="2193417"/>
        </a:xfrm>
        <a:prstGeom prst="roundRect">
          <a:avLst>
            <a:gd name="adj" fmla="val 10000"/>
          </a:avLst>
        </a:prstGeom>
        <a:solidFill>
          <a:srgbClr val="C4D2F8"/>
        </a:solidFill>
        <a:ln>
          <a:noFill/>
        </a:ln>
        <a:effectLst>
          <a:outerShdw blurRad="57785" dist="33020" dir="318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brightRoom" dir="t">
            <a:rot lat="0" lon="0" rev="600000"/>
          </a:lightRig>
        </a:scene3d>
        <a:sp3d prstMaterial="metal">
          <a:bevelT w="38100" h="571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Эффективное управление имущественными и земельными активами</a:t>
          </a:r>
          <a:endParaRPr lang="ru-RU" sz="2000" b="1" kern="1200" dirty="0">
            <a:solidFill>
              <a:srgbClr val="7030A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6558694" y="1935925"/>
        <a:ext cx="2613285" cy="206493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F79BC3-1D72-44EE-B4D2-F4C0C7B18058}">
      <dsp:nvSpPr>
        <dsp:cNvPr id="0" name=""/>
        <dsp:cNvSpPr/>
      </dsp:nvSpPr>
      <dsp:spPr>
        <a:xfrm>
          <a:off x="1422191" y="674782"/>
          <a:ext cx="5277085" cy="5277085"/>
        </a:xfrm>
        <a:prstGeom prst="blockArc">
          <a:avLst>
            <a:gd name="adj1" fmla="val 10615990"/>
            <a:gd name="adj2" fmla="val 17023526"/>
            <a:gd name="adj3" fmla="val 464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26DFB4-DD35-4702-8587-C9AF1EA9620E}">
      <dsp:nvSpPr>
        <dsp:cNvPr id="0" name=""/>
        <dsp:cNvSpPr/>
      </dsp:nvSpPr>
      <dsp:spPr>
        <a:xfrm>
          <a:off x="1425815" y="831394"/>
          <a:ext cx="5277085" cy="5277085"/>
        </a:xfrm>
        <a:prstGeom prst="blockArc">
          <a:avLst>
            <a:gd name="adj1" fmla="val 4525116"/>
            <a:gd name="adj2" fmla="val 10824973"/>
            <a:gd name="adj3" fmla="val 464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C23D08-9832-4AA5-9503-F8FC25B0428E}">
      <dsp:nvSpPr>
        <dsp:cNvPr id="0" name=""/>
        <dsp:cNvSpPr/>
      </dsp:nvSpPr>
      <dsp:spPr>
        <a:xfrm>
          <a:off x="2725053" y="831791"/>
          <a:ext cx="5277085" cy="5277085"/>
        </a:xfrm>
        <a:prstGeom prst="blockArc">
          <a:avLst>
            <a:gd name="adj1" fmla="val 21479179"/>
            <a:gd name="adj2" fmla="val 6276984"/>
            <a:gd name="adj3" fmla="val 464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F4952B-48E7-48D0-ADCD-D7EBC3328C27}">
      <dsp:nvSpPr>
        <dsp:cNvPr id="0" name=""/>
        <dsp:cNvSpPr/>
      </dsp:nvSpPr>
      <dsp:spPr>
        <a:xfrm>
          <a:off x="2724940" y="653960"/>
          <a:ext cx="5277085" cy="5277085"/>
        </a:xfrm>
        <a:prstGeom prst="blockArc">
          <a:avLst>
            <a:gd name="adj1" fmla="val 15266591"/>
            <a:gd name="adj2" fmla="val 116424"/>
            <a:gd name="adj3" fmla="val 464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4B3CFF-6A24-4B33-9C36-454E02FB209B}">
      <dsp:nvSpPr>
        <dsp:cNvPr id="0" name=""/>
        <dsp:cNvSpPr/>
      </dsp:nvSpPr>
      <dsp:spPr>
        <a:xfrm>
          <a:off x="3260169" y="2101042"/>
          <a:ext cx="3143207" cy="2428875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030F11"/>
              </a:solidFill>
              <a:latin typeface="Times New Roman" pitchFamily="18" charset="0"/>
              <a:cs typeface="Times New Roman" pitchFamily="18" charset="0"/>
            </a:rPr>
            <a:t>Повышение эффективности бюджетных расходов</a:t>
          </a:r>
          <a:endParaRPr lang="ru-RU" sz="2400" b="1" kern="1200" dirty="0">
            <a:solidFill>
              <a:srgbClr val="030F1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720481" y="2456743"/>
        <a:ext cx="2222583" cy="1717473"/>
      </dsp:txXfrm>
    </dsp:sp>
    <dsp:sp modelId="{DE7DAFEC-0456-4BA6-BCEF-B4EC66A76179}">
      <dsp:nvSpPr>
        <dsp:cNvPr id="0" name=""/>
        <dsp:cNvSpPr/>
      </dsp:nvSpPr>
      <dsp:spPr>
        <a:xfrm>
          <a:off x="2545792" y="-40517"/>
          <a:ext cx="4252928" cy="1700212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rgbClr val="030F11"/>
              </a:solidFill>
              <a:latin typeface="Times New Roman" pitchFamily="18" charset="0"/>
              <a:cs typeface="Times New Roman" pitchFamily="18" charset="0"/>
            </a:rPr>
            <a:t>Формирование бюджетных параметров, исходя из реальных финансовых возможностей бюджета</a:t>
          </a:r>
          <a:endParaRPr lang="ru-RU" sz="2000" kern="1200" dirty="0">
            <a:solidFill>
              <a:srgbClr val="030F1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168619" y="208473"/>
        <a:ext cx="3007274" cy="1202232"/>
      </dsp:txXfrm>
    </dsp:sp>
    <dsp:sp modelId="{E936CDC8-B95E-4198-A0AA-1CEC8EE27CE9}">
      <dsp:nvSpPr>
        <dsp:cNvPr id="0" name=""/>
        <dsp:cNvSpPr/>
      </dsp:nvSpPr>
      <dsp:spPr>
        <a:xfrm>
          <a:off x="6734679" y="2529665"/>
          <a:ext cx="2409320" cy="1700212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rgbClr val="04171A"/>
              </a:solidFill>
              <a:latin typeface="Times New Roman" pitchFamily="18" charset="0"/>
              <a:cs typeface="Times New Roman" pitchFamily="18" charset="0"/>
            </a:rPr>
            <a:t>Безусловное исполнение  действующих расходных обязательств</a:t>
          </a:r>
          <a:endParaRPr lang="ru-RU" sz="2000" kern="1200" dirty="0">
            <a:solidFill>
              <a:srgbClr val="04171A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7087516" y="2778655"/>
        <a:ext cx="1703646" cy="1202232"/>
      </dsp:txXfrm>
    </dsp:sp>
    <dsp:sp modelId="{275CA708-3217-4E27-9F69-038848DB015D}">
      <dsp:nvSpPr>
        <dsp:cNvPr id="0" name=""/>
        <dsp:cNvSpPr/>
      </dsp:nvSpPr>
      <dsp:spPr>
        <a:xfrm>
          <a:off x="2617227" y="5030000"/>
          <a:ext cx="4191975" cy="1868516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rgbClr val="04171A"/>
              </a:solidFill>
              <a:latin typeface="Times New Roman" pitchFamily="18" charset="0"/>
              <a:cs typeface="Times New Roman" pitchFamily="18" charset="0"/>
            </a:rPr>
            <a:t>Недопущение принятия новых бюджетных обязательств, не обеспеченных доходными источниками</a:t>
          </a:r>
          <a:endParaRPr lang="ru-RU" sz="2000" kern="1200" dirty="0">
            <a:solidFill>
              <a:srgbClr val="04171A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231128" y="5303638"/>
        <a:ext cx="2964173" cy="1321240"/>
      </dsp:txXfrm>
    </dsp:sp>
    <dsp:sp modelId="{D889667F-F8FD-4DF8-805F-6D351D70746A}">
      <dsp:nvSpPr>
        <dsp:cNvPr id="0" name=""/>
        <dsp:cNvSpPr/>
      </dsp:nvSpPr>
      <dsp:spPr>
        <a:xfrm>
          <a:off x="0" y="2601107"/>
          <a:ext cx="2974181" cy="1700212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rgbClr val="030F11"/>
              </a:solidFill>
              <a:latin typeface="Times New Roman" pitchFamily="18" charset="0"/>
              <a:cs typeface="Times New Roman" pitchFamily="18" charset="0"/>
            </a:rPr>
            <a:t>Поэтапное снижение просроченной кредиторской задолженности</a:t>
          </a:r>
          <a:endParaRPr lang="ru-RU" sz="2000" kern="1200" dirty="0">
            <a:solidFill>
              <a:srgbClr val="030F1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35559" y="2850097"/>
        <a:ext cx="2103063" cy="120223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5D859C-B76C-4642-B760-C8AE91A58FC6}">
      <dsp:nvSpPr>
        <dsp:cNvPr id="0" name=""/>
        <dsp:cNvSpPr/>
      </dsp:nvSpPr>
      <dsp:spPr>
        <a:xfrm>
          <a:off x="603341" y="0"/>
          <a:ext cx="6794340" cy="4590181"/>
        </a:xfrm>
        <a:prstGeom prst="ellipse">
          <a:avLst/>
        </a:prstGeom>
        <a:solidFill>
          <a:srgbClr val="C4D2F8"/>
        </a:solidFill>
        <a:ln>
          <a:noFill/>
        </a:ln>
        <a:effectLst>
          <a:outerShdw blurRad="57150" dist="38100" dir="5400000" algn="ctr" rotWithShape="0">
            <a:schemeClr val="accent2">
              <a:alpha val="5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Прочие межбюджетные трансферты :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Ремонт дорог 1503,5 </a:t>
          </a:r>
          <a:r>
            <a:rPr lang="ru-RU" sz="2800" b="1" kern="1200" dirty="0" err="1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тыс.руб</a:t>
          </a:r>
          <a:r>
            <a:rPr lang="ru-RU" sz="2800" b="1" kern="1200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.;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Субсидии на формирование современной городской среды     4438,2 </a:t>
          </a:r>
          <a:r>
            <a:rPr lang="ru-RU" sz="2800" b="1" kern="1200" dirty="0" err="1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тыс.рублей</a:t>
          </a:r>
          <a:endParaRPr lang="ru-RU" sz="2800" b="1" kern="1200" dirty="0" smtClean="0">
            <a:solidFill>
              <a:schemeClr val="accent1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598349" y="672216"/>
        <a:ext cx="4804324" cy="324574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413075-DA98-44B7-BE0C-AF8DD992C0B6}">
      <dsp:nvSpPr>
        <dsp:cNvPr id="0" name=""/>
        <dsp:cNvSpPr/>
      </dsp:nvSpPr>
      <dsp:spPr>
        <a:xfrm>
          <a:off x="26697" y="805485"/>
          <a:ext cx="3733414" cy="301788"/>
        </a:xfrm>
        <a:prstGeom prst="roundRect">
          <a:avLst>
            <a:gd name="adj" fmla="val 10000"/>
          </a:avLst>
        </a:prstGeom>
        <a:solidFill>
          <a:schemeClr val="accent3">
            <a:lumMod val="75000"/>
          </a:schemeClr>
        </a:soli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>
              <a:solidFill>
                <a:schemeClr val="tx1"/>
              </a:solidFill>
            </a:rPr>
            <a:t>наименование</a:t>
          </a:r>
          <a:endParaRPr lang="ru-RU" sz="1700" b="1" kern="1200" dirty="0">
            <a:solidFill>
              <a:schemeClr val="tx1"/>
            </a:solidFill>
          </a:endParaRPr>
        </a:p>
      </dsp:txBody>
      <dsp:txXfrm>
        <a:off x="35536" y="814324"/>
        <a:ext cx="3715736" cy="284110"/>
      </dsp:txXfrm>
    </dsp:sp>
    <dsp:sp modelId="{30AA85F3-A872-4273-89F4-B8B4A4D5F549}">
      <dsp:nvSpPr>
        <dsp:cNvPr id="0" name=""/>
        <dsp:cNvSpPr/>
      </dsp:nvSpPr>
      <dsp:spPr>
        <a:xfrm rot="5400000">
          <a:off x="1866997" y="1133680"/>
          <a:ext cx="52812" cy="52812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2E66B78-A2B1-4DF5-8172-27C3C7F29F11}">
      <dsp:nvSpPr>
        <dsp:cNvPr id="0" name=""/>
        <dsp:cNvSpPr/>
      </dsp:nvSpPr>
      <dsp:spPr>
        <a:xfrm>
          <a:off x="48594" y="1212899"/>
          <a:ext cx="3689618" cy="301788"/>
        </a:xfrm>
        <a:prstGeom prst="roundRect">
          <a:avLst>
            <a:gd name="adj" fmla="val 10000"/>
          </a:avLst>
        </a:prstGeom>
        <a:solidFill>
          <a:srgbClr val="FFC000">
            <a:alpha val="90000"/>
          </a:srgb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Общегосударственные вопросы</a:t>
          </a:r>
          <a:endParaRPr lang="ru-RU" sz="1600" b="1" kern="1200" dirty="0"/>
        </a:p>
      </dsp:txBody>
      <dsp:txXfrm>
        <a:off x="57433" y="1221738"/>
        <a:ext cx="3671940" cy="284110"/>
      </dsp:txXfrm>
    </dsp:sp>
    <dsp:sp modelId="{DFD9555C-8E5C-4928-9BF8-E7F5AB4E3EC5}">
      <dsp:nvSpPr>
        <dsp:cNvPr id="0" name=""/>
        <dsp:cNvSpPr/>
      </dsp:nvSpPr>
      <dsp:spPr>
        <a:xfrm rot="5400000">
          <a:off x="1866997" y="1541094"/>
          <a:ext cx="52812" cy="52812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D069CC8-3926-41CA-9CA5-3DC9018FDCAA}">
      <dsp:nvSpPr>
        <dsp:cNvPr id="0" name=""/>
        <dsp:cNvSpPr/>
      </dsp:nvSpPr>
      <dsp:spPr>
        <a:xfrm>
          <a:off x="26697" y="1620314"/>
          <a:ext cx="3733414" cy="301788"/>
        </a:xfrm>
        <a:prstGeom prst="roundRect">
          <a:avLst>
            <a:gd name="adj" fmla="val 10000"/>
          </a:avLst>
        </a:prstGeom>
        <a:solidFill>
          <a:srgbClr val="FFC000">
            <a:alpha val="90000"/>
          </a:srgb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Национальная безопасность</a:t>
          </a:r>
          <a:endParaRPr lang="ru-RU" sz="1600" b="1" kern="1200" dirty="0"/>
        </a:p>
      </dsp:txBody>
      <dsp:txXfrm>
        <a:off x="35536" y="1629153"/>
        <a:ext cx="3715736" cy="284110"/>
      </dsp:txXfrm>
    </dsp:sp>
    <dsp:sp modelId="{545C3A0E-3D51-4AB1-BB69-48B42AF0B3D8}">
      <dsp:nvSpPr>
        <dsp:cNvPr id="0" name=""/>
        <dsp:cNvSpPr/>
      </dsp:nvSpPr>
      <dsp:spPr>
        <a:xfrm rot="5400000">
          <a:off x="1866997" y="1948509"/>
          <a:ext cx="52812" cy="52812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D46D818-F667-48B9-B666-AE28DD269203}">
      <dsp:nvSpPr>
        <dsp:cNvPr id="0" name=""/>
        <dsp:cNvSpPr/>
      </dsp:nvSpPr>
      <dsp:spPr>
        <a:xfrm>
          <a:off x="48594" y="2027728"/>
          <a:ext cx="3689618" cy="301788"/>
        </a:xfrm>
        <a:prstGeom prst="roundRect">
          <a:avLst>
            <a:gd name="adj" fmla="val 10000"/>
          </a:avLst>
        </a:prstGeom>
        <a:solidFill>
          <a:srgbClr val="FFC000">
            <a:alpha val="90000"/>
          </a:srgb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Национальная экономика</a:t>
          </a:r>
          <a:endParaRPr lang="ru-RU" sz="1600" b="1" kern="1200" dirty="0"/>
        </a:p>
      </dsp:txBody>
      <dsp:txXfrm>
        <a:off x="57433" y="2036567"/>
        <a:ext cx="3671940" cy="284110"/>
      </dsp:txXfrm>
    </dsp:sp>
    <dsp:sp modelId="{E56C2AA9-74F5-442F-B7F5-FDF123888A39}">
      <dsp:nvSpPr>
        <dsp:cNvPr id="0" name=""/>
        <dsp:cNvSpPr/>
      </dsp:nvSpPr>
      <dsp:spPr>
        <a:xfrm rot="5400000">
          <a:off x="1866997" y="2355923"/>
          <a:ext cx="52812" cy="52812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DFB1A1E-1031-45F4-9981-C329D0E0CBF5}">
      <dsp:nvSpPr>
        <dsp:cNvPr id="0" name=""/>
        <dsp:cNvSpPr/>
      </dsp:nvSpPr>
      <dsp:spPr>
        <a:xfrm>
          <a:off x="48601" y="2435143"/>
          <a:ext cx="3689606" cy="301788"/>
        </a:xfrm>
        <a:prstGeom prst="roundRect">
          <a:avLst>
            <a:gd name="adj" fmla="val 10000"/>
          </a:avLst>
        </a:prstGeom>
        <a:solidFill>
          <a:srgbClr val="FFC000">
            <a:alpha val="90000"/>
          </a:srgb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Жилищно-коммунальное хозяйство</a:t>
          </a:r>
          <a:endParaRPr lang="ru-RU" sz="1600" b="1" kern="1200" dirty="0"/>
        </a:p>
      </dsp:txBody>
      <dsp:txXfrm>
        <a:off x="57440" y="2443982"/>
        <a:ext cx="3671928" cy="284110"/>
      </dsp:txXfrm>
    </dsp:sp>
    <dsp:sp modelId="{7C2E5F7A-0852-49F6-BF4F-E2EFFC0884D7}">
      <dsp:nvSpPr>
        <dsp:cNvPr id="0" name=""/>
        <dsp:cNvSpPr/>
      </dsp:nvSpPr>
      <dsp:spPr>
        <a:xfrm rot="5400000">
          <a:off x="1866997" y="2763338"/>
          <a:ext cx="52812" cy="52812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6274B0F-7E98-4596-B19A-F9E0E566FA9D}">
      <dsp:nvSpPr>
        <dsp:cNvPr id="0" name=""/>
        <dsp:cNvSpPr/>
      </dsp:nvSpPr>
      <dsp:spPr>
        <a:xfrm>
          <a:off x="26697" y="2842557"/>
          <a:ext cx="3733414" cy="301788"/>
        </a:xfrm>
        <a:prstGeom prst="roundRect">
          <a:avLst>
            <a:gd name="adj" fmla="val 10000"/>
          </a:avLst>
        </a:prstGeom>
        <a:solidFill>
          <a:srgbClr val="FFC000">
            <a:alpha val="90000"/>
          </a:srgb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Социальная политика</a:t>
          </a:r>
          <a:endParaRPr lang="ru-RU" sz="1600" b="1" kern="1200" dirty="0"/>
        </a:p>
      </dsp:txBody>
      <dsp:txXfrm>
        <a:off x="35536" y="2851396"/>
        <a:ext cx="3715736" cy="284110"/>
      </dsp:txXfrm>
    </dsp:sp>
    <dsp:sp modelId="{B03BD9A6-D140-4F25-B975-4AC1F3D3D3DD}">
      <dsp:nvSpPr>
        <dsp:cNvPr id="0" name=""/>
        <dsp:cNvSpPr/>
      </dsp:nvSpPr>
      <dsp:spPr>
        <a:xfrm rot="5400000">
          <a:off x="1866997" y="3170752"/>
          <a:ext cx="52812" cy="52812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AFEBF04-0318-419A-8BA2-3D50FC650861}">
      <dsp:nvSpPr>
        <dsp:cNvPr id="0" name=""/>
        <dsp:cNvSpPr/>
      </dsp:nvSpPr>
      <dsp:spPr>
        <a:xfrm>
          <a:off x="15748" y="3249972"/>
          <a:ext cx="3755311" cy="301788"/>
        </a:xfrm>
        <a:prstGeom prst="roundRect">
          <a:avLst>
            <a:gd name="adj" fmla="val 10000"/>
          </a:avLst>
        </a:prstGeom>
        <a:solidFill>
          <a:srgbClr val="FFC000">
            <a:alpha val="90000"/>
          </a:srgb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Физкультура и спорт</a:t>
          </a:r>
          <a:endParaRPr lang="ru-RU" sz="1600" b="1" kern="1200" dirty="0"/>
        </a:p>
      </dsp:txBody>
      <dsp:txXfrm>
        <a:off x="24587" y="3258811"/>
        <a:ext cx="3737633" cy="284110"/>
      </dsp:txXfrm>
    </dsp:sp>
    <dsp:sp modelId="{9D877511-347E-4AA2-9505-FF235DDEFBAD}">
      <dsp:nvSpPr>
        <dsp:cNvPr id="0" name=""/>
        <dsp:cNvSpPr/>
      </dsp:nvSpPr>
      <dsp:spPr>
        <a:xfrm rot="5400000">
          <a:off x="1866997" y="3578167"/>
          <a:ext cx="52812" cy="52812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B6184C2-1D85-44CF-9B3F-9122A61B38AC}">
      <dsp:nvSpPr>
        <dsp:cNvPr id="0" name=""/>
        <dsp:cNvSpPr/>
      </dsp:nvSpPr>
      <dsp:spPr>
        <a:xfrm>
          <a:off x="21633" y="3657386"/>
          <a:ext cx="3743542" cy="301788"/>
        </a:xfrm>
        <a:prstGeom prst="roundRect">
          <a:avLst>
            <a:gd name="adj" fmla="val 10000"/>
          </a:avLst>
        </a:prstGeom>
        <a:solidFill>
          <a:srgbClr val="FFC000">
            <a:alpha val="90000"/>
          </a:srgb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Межбюджетные трансферты</a:t>
          </a:r>
          <a:endParaRPr lang="ru-RU" sz="1600" b="1" kern="1200" dirty="0"/>
        </a:p>
      </dsp:txBody>
      <dsp:txXfrm>
        <a:off x="30472" y="3666225"/>
        <a:ext cx="3725864" cy="284110"/>
      </dsp:txXfrm>
    </dsp:sp>
    <dsp:sp modelId="{B982ABC8-EC06-48A8-B2EC-81AB6297C84A}">
      <dsp:nvSpPr>
        <dsp:cNvPr id="0" name=""/>
        <dsp:cNvSpPr/>
      </dsp:nvSpPr>
      <dsp:spPr>
        <a:xfrm rot="5400000">
          <a:off x="1866997" y="3985581"/>
          <a:ext cx="52812" cy="52812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1845881-0DE7-412F-A852-C92B9BC05FDE}">
      <dsp:nvSpPr>
        <dsp:cNvPr id="0" name=""/>
        <dsp:cNvSpPr/>
      </dsp:nvSpPr>
      <dsp:spPr>
        <a:xfrm>
          <a:off x="2505" y="4064801"/>
          <a:ext cx="3781796" cy="301788"/>
        </a:xfrm>
        <a:prstGeom prst="roundRect">
          <a:avLst>
            <a:gd name="adj" fmla="val 10000"/>
          </a:avLst>
        </a:prstGeom>
        <a:solidFill>
          <a:srgbClr val="FFC000">
            <a:alpha val="90000"/>
          </a:srgb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ВСЕГО</a:t>
          </a:r>
          <a:endParaRPr lang="ru-RU" sz="1600" b="1" kern="1200" dirty="0"/>
        </a:p>
      </dsp:txBody>
      <dsp:txXfrm>
        <a:off x="11344" y="4073640"/>
        <a:ext cx="3764118" cy="284110"/>
      </dsp:txXfrm>
    </dsp:sp>
    <dsp:sp modelId="{B186EA16-BB82-4B9A-ADD4-E8F52588C0B4}">
      <dsp:nvSpPr>
        <dsp:cNvPr id="0" name=""/>
        <dsp:cNvSpPr/>
      </dsp:nvSpPr>
      <dsp:spPr>
        <a:xfrm>
          <a:off x="3953304" y="805485"/>
          <a:ext cx="1207154" cy="301788"/>
        </a:xfrm>
        <a:prstGeom prst="roundRect">
          <a:avLst>
            <a:gd name="adj" fmla="val 10000"/>
          </a:avLst>
        </a:prstGeom>
        <a:solidFill>
          <a:schemeClr val="accent3">
            <a:lumMod val="75000"/>
          </a:schemeClr>
        </a:soli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>
              <a:solidFill>
                <a:schemeClr val="tx1"/>
              </a:solidFill>
            </a:rPr>
            <a:t>2020 год</a:t>
          </a:r>
          <a:endParaRPr lang="ru-RU" sz="1700" b="1" kern="1200" dirty="0">
            <a:solidFill>
              <a:schemeClr val="tx1"/>
            </a:solidFill>
          </a:endParaRPr>
        </a:p>
      </dsp:txBody>
      <dsp:txXfrm>
        <a:off x="3962143" y="814324"/>
        <a:ext cx="1189476" cy="284110"/>
      </dsp:txXfrm>
    </dsp:sp>
    <dsp:sp modelId="{41AE09F9-835F-4E9F-90CF-F9074EC83495}">
      <dsp:nvSpPr>
        <dsp:cNvPr id="0" name=""/>
        <dsp:cNvSpPr/>
      </dsp:nvSpPr>
      <dsp:spPr>
        <a:xfrm rot="5400000">
          <a:off x="4530474" y="1133680"/>
          <a:ext cx="52812" cy="52812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EF6661E-E162-4729-8AE4-3AB7F4B58CE7}">
      <dsp:nvSpPr>
        <dsp:cNvPr id="0" name=""/>
        <dsp:cNvSpPr/>
      </dsp:nvSpPr>
      <dsp:spPr>
        <a:xfrm>
          <a:off x="3953304" y="1212899"/>
          <a:ext cx="1207154" cy="301788"/>
        </a:xfrm>
        <a:prstGeom prst="roundRect">
          <a:avLst>
            <a:gd name="adj" fmla="val 10000"/>
          </a:avLst>
        </a:prstGeom>
        <a:solidFill>
          <a:srgbClr val="FFC000">
            <a:alpha val="90000"/>
          </a:srgb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6465,4</a:t>
          </a:r>
          <a:endParaRPr lang="ru-RU" sz="1600" b="1" kern="1200" dirty="0"/>
        </a:p>
      </dsp:txBody>
      <dsp:txXfrm>
        <a:off x="3962143" y="1221738"/>
        <a:ext cx="1189476" cy="284110"/>
      </dsp:txXfrm>
    </dsp:sp>
    <dsp:sp modelId="{16616E4F-7603-4823-B2B4-0FD73035AAFD}">
      <dsp:nvSpPr>
        <dsp:cNvPr id="0" name=""/>
        <dsp:cNvSpPr/>
      </dsp:nvSpPr>
      <dsp:spPr>
        <a:xfrm rot="5400000">
          <a:off x="4530474" y="1541094"/>
          <a:ext cx="52812" cy="52812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550649F-670F-46C5-A9C9-6F90ED38F85D}">
      <dsp:nvSpPr>
        <dsp:cNvPr id="0" name=""/>
        <dsp:cNvSpPr/>
      </dsp:nvSpPr>
      <dsp:spPr>
        <a:xfrm>
          <a:off x="3953304" y="1620314"/>
          <a:ext cx="1207154" cy="301788"/>
        </a:xfrm>
        <a:prstGeom prst="roundRect">
          <a:avLst>
            <a:gd name="adj" fmla="val 10000"/>
          </a:avLst>
        </a:prstGeom>
        <a:solidFill>
          <a:srgbClr val="FFC000">
            <a:alpha val="90000"/>
          </a:srgb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500,0</a:t>
          </a:r>
          <a:endParaRPr lang="ru-RU" sz="1600" b="1" kern="1200" dirty="0"/>
        </a:p>
      </dsp:txBody>
      <dsp:txXfrm>
        <a:off x="3962143" y="1629153"/>
        <a:ext cx="1189476" cy="284110"/>
      </dsp:txXfrm>
    </dsp:sp>
    <dsp:sp modelId="{6105939F-182C-46C4-B1B3-CEE337359105}">
      <dsp:nvSpPr>
        <dsp:cNvPr id="0" name=""/>
        <dsp:cNvSpPr/>
      </dsp:nvSpPr>
      <dsp:spPr>
        <a:xfrm rot="5400000">
          <a:off x="4530474" y="1948509"/>
          <a:ext cx="52812" cy="52812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44D9587-32D3-4D9B-8D0A-7448DB8926E5}">
      <dsp:nvSpPr>
        <dsp:cNvPr id="0" name=""/>
        <dsp:cNvSpPr/>
      </dsp:nvSpPr>
      <dsp:spPr>
        <a:xfrm>
          <a:off x="3953304" y="2027728"/>
          <a:ext cx="1207154" cy="301788"/>
        </a:xfrm>
        <a:prstGeom prst="roundRect">
          <a:avLst>
            <a:gd name="adj" fmla="val 10000"/>
          </a:avLst>
        </a:prstGeom>
        <a:solidFill>
          <a:srgbClr val="FFC000">
            <a:alpha val="90000"/>
          </a:srgb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4572,4</a:t>
          </a:r>
          <a:endParaRPr lang="ru-RU" sz="1600" b="1" kern="1200" dirty="0"/>
        </a:p>
      </dsp:txBody>
      <dsp:txXfrm>
        <a:off x="3962143" y="2036567"/>
        <a:ext cx="1189476" cy="284110"/>
      </dsp:txXfrm>
    </dsp:sp>
    <dsp:sp modelId="{0AA5DE58-3034-434B-AE77-FF521E6D7492}">
      <dsp:nvSpPr>
        <dsp:cNvPr id="0" name=""/>
        <dsp:cNvSpPr/>
      </dsp:nvSpPr>
      <dsp:spPr>
        <a:xfrm rot="5400000">
          <a:off x="4530474" y="2355923"/>
          <a:ext cx="52812" cy="52812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E78AC2D-6CC3-4799-AD03-BF39225BF46D}">
      <dsp:nvSpPr>
        <dsp:cNvPr id="0" name=""/>
        <dsp:cNvSpPr/>
      </dsp:nvSpPr>
      <dsp:spPr>
        <a:xfrm>
          <a:off x="3953304" y="2435143"/>
          <a:ext cx="1207154" cy="301788"/>
        </a:xfrm>
        <a:prstGeom prst="roundRect">
          <a:avLst>
            <a:gd name="adj" fmla="val 10000"/>
          </a:avLst>
        </a:prstGeom>
        <a:solidFill>
          <a:srgbClr val="FFC000">
            <a:alpha val="90000"/>
          </a:srgb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10162,9</a:t>
          </a:r>
          <a:endParaRPr lang="ru-RU" sz="1600" b="1" kern="1200" dirty="0"/>
        </a:p>
      </dsp:txBody>
      <dsp:txXfrm>
        <a:off x="3962143" y="2443982"/>
        <a:ext cx="1189476" cy="284110"/>
      </dsp:txXfrm>
    </dsp:sp>
    <dsp:sp modelId="{86753A95-05B2-4ED8-B49A-705BAF7B2AA8}">
      <dsp:nvSpPr>
        <dsp:cNvPr id="0" name=""/>
        <dsp:cNvSpPr/>
      </dsp:nvSpPr>
      <dsp:spPr>
        <a:xfrm rot="5400000">
          <a:off x="4530474" y="2763338"/>
          <a:ext cx="52812" cy="52812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C6AEBA5-2221-488E-8C03-8297EF424074}">
      <dsp:nvSpPr>
        <dsp:cNvPr id="0" name=""/>
        <dsp:cNvSpPr/>
      </dsp:nvSpPr>
      <dsp:spPr>
        <a:xfrm>
          <a:off x="3953304" y="2842557"/>
          <a:ext cx="1207154" cy="301788"/>
        </a:xfrm>
        <a:prstGeom prst="roundRect">
          <a:avLst>
            <a:gd name="adj" fmla="val 10000"/>
          </a:avLst>
        </a:prstGeom>
        <a:solidFill>
          <a:srgbClr val="FFC000"/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322,0</a:t>
          </a:r>
          <a:endParaRPr lang="ru-RU" sz="1600" b="1" kern="1200" dirty="0"/>
        </a:p>
      </dsp:txBody>
      <dsp:txXfrm>
        <a:off x="3962143" y="2851396"/>
        <a:ext cx="1189476" cy="284110"/>
      </dsp:txXfrm>
    </dsp:sp>
    <dsp:sp modelId="{CC545844-6F92-44A9-B311-BC25FB08B953}">
      <dsp:nvSpPr>
        <dsp:cNvPr id="0" name=""/>
        <dsp:cNvSpPr/>
      </dsp:nvSpPr>
      <dsp:spPr>
        <a:xfrm rot="5400000">
          <a:off x="4530474" y="3170752"/>
          <a:ext cx="52812" cy="52812"/>
        </a:xfrm>
        <a:prstGeom prst="rightArrow">
          <a:avLst>
            <a:gd name="adj1" fmla="val 66700"/>
            <a:gd name="adj2" fmla="val 50000"/>
          </a:avLst>
        </a:prstGeom>
        <a:solidFill>
          <a:schemeClr val="accent5">
            <a:lumMod val="40000"/>
            <a:lumOff val="60000"/>
          </a:schemeClr>
        </a:soli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6F3D79A-D545-47D7-826C-6196C28D444C}">
      <dsp:nvSpPr>
        <dsp:cNvPr id="0" name=""/>
        <dsp:cNvSpPr/>
      </dsp:nvSpPr>
      <dsp:spPr>
        <a:xfrm>
          <a:off x="3953304" y="3249972"/>
          <a:ext cx="1207154" cy="301788"/>
        </a:xfrm>
        <a:prstGeom prst="roundRect">
          <a:avLst>
            <a:gd name="adj" fmla="val 10000"/>
          </a:avLst>
        </a:prstGeom>
        <a:solidFill>
          <a:srgbClr val="FFC000"/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1215,0</a:t>
          </a:r>
          <a:endParaRPr lang="ru-RU" sz="1600" b="1" kern="1200" dirty="0"/>
        </a:p>
      </dsp:txBody>
      <dsp:txXfrm>
        <a:off x="3962143" y="3258811"/>
        <a:ext cx="1189476" cy="284110"/>
      </dsp:txXfrm>
    </dsp:sp>
    <dsp:sp modelId="{65DB17A5-2D3F-45CE-8322-A29192F5D4FE}">
      <dsp:nvSpPr>
        <dsp:cNvPr id="0" name=""/>
        <dsp:cNvSpPr/>
      </dsp:nvSpPr>
      <dsp:spPr>
        <a:xfrm rot="5400000">
          <a:off x="4530474" y="3578167"/>
          <a:ext cx="52812" cy="52812"/>
        </a:xfrm>
        <a:prstGeom prst="rightArrow">
          <a:avLst>
            <a:gd name="adj1" fmla="val 66700"/>
            <a:gd name="adj2" fmla="val 50000"/>
          </a:avLst>
        </a:prstGeom>
        <a:solidFill>
          <a:schemeClr val="accent5">
            <a:lumMod val="40000"/>
            <a:lumOff val="60000"/>
          </a:schemeClr>
        </a:soli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1AAB82E-8EE0-43BA-98FF-9C399C3B696E}">
      <dsp:nvSpPr>
        <dsp:cNvPr id="0" name=""/>
        <dsp:cNvSpPr/>
      </dsp:nvSpPr>
      <dsp:spPr>
        <a:xfrm>
          <a:off x="3953304" y="3657386"/>
          <a:ext cx="1207154" cy="301788"/>
        </a:xfrm>
        <a:prstGeom prst="roundRect">
          <a:avLst>
            <a:gd name="adj" fmla="val 10000"/>
          </a:avLst>
        </a:prstGeom>
        <a:solidFill>
          <a:srgbClr val="FFC000"/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3251,0</a:t>
          </a:r>
          <a:endParaRPr lang="ru-RU" sz="1600" b="1" kern="1200" dirty="0"/>
        </a:p>
      </dsp:txBody>
      <dsp:txXfrm>
        <a:off x="3962143" y="3666225"/>
        <a:ext cx="1189476" cy="284110"/>
      </dsp:txXfrm>
    </dsp:sp>
    <dsp:sp modelId="{B811F852-03E6-4B8A-9C35-3D5F3F585C1E}">
      <dsp:nvSpPr>
        <dsp:cNvPr id="0" name=""/>
        <dsp:cNvSpPr/>
      </dsp:nvSpPr>
      <dsp:spPr>
        <a:xfrm rot="5400000">
          <a:off x="4530474" y="3985581"/>
          <a:ext cx="52812" cy="52812"/>
        </a:xfrm>
        <a:prstGeom prst="rightArrow">
          <a:avLst>
            <a:gd name="adj1" fmla="val 66700"/>
            <a:gd name="adj2" fmla="val 50000"/>
          </a:avLst>
        </a:prstGeom>
        <a:solidFill>
          <a:schemeClr val="accent5">
            <a:lumMod val="40000"/>
            <a:lumOff val="60000"/>
          </a:schemeClr>
        </a:soli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CAC2CE2-8197-4B26-87B8-6353AFD10F81}">
      <dsp:nvSpPr>
        <dsp:cNvPr id="0" name=""/>
        <dsp:cNvSpPr/>
      </dsp:nvSpPr>
      <dsp:spPr>
        <a:xfrm>
          <a:off x="3953304" y="4064801"/>
          <a:ext cx="1207154" cy="301788"/>
        </a:xfrm>
        <a:prstGeom prst="roundRect">
          <a:avLst>
            <a:gd name="adj" fmla="val 10000"/>
          </a:avLst>
        </a:prstGeom>
        <a:solidFill>
          <a:srgbClr val="FFC000"/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26488,7</a:t>
          </a:r>
          <a:endParaRPr lang="ru-RU" sz="1600" b="1" kern="1200" dirty="0"/>
        </a:p>
      </dsp:txBody>
      <dsp:txXfrm>
        <a:off x="3962143" y="4073640"/>
        <a:ext cx="1189476" cy="284110"/>
      </dsp:txXfrm>
    </dsp:sp>
    <dsp:sp modelId="{74F7D0A6-4533-46BB-84C7-214103EEA139}">
      <dsp:nvSpPr>
        <dsp:cNvPr id="0" name=""/>
        <dsp:cNvSpPr/>
      </dsp:nvSpPr>
      <dsp:spPr>
        <a:xfrm>
          <a:off x="5329460" y="805485"/>
          <a:ext cx="1207154" cy="301788"/>
        </a:xfrm>
        <a:prstGeom prst="roundRect">
          <a:avLst>
            <a:gd name="adj" fmla="val 10000"/>
          </a:avLst>
        </a:prstGeom>
        <a:solidFill>
          <a:schemeClr val="accent3">
            <a:lumMod val="75000"/>
          </a:schemeClr>
        </a:soli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>
              <a:solidFill>
                <a:schemeClr val="tx1"/>
              </a:solidFill>
            </a:rPr>
            <a:t>2021год</a:t>
          </a:r>
          <a:endParaRPr lang="ru-RU" sz="1700" b="1" kern="1200" dirty="0">
            <a:solidFill>
              <a:schemeClr val="tx1"/>
            </a:solidFill>
          </a:endParaRPr>
        </a:p>
      </dsp:txBody>
      <dsp:txXfrm>
        <a:off x="5338299" y="814324"/>
        <a:ext cx="1189476" cy="284110"/>
      </dsp:txXfrm>
    </dsp:sp>
    <dsp:sp modelId="{0CBE27B3-6E95-4D2E-BC5D-F47F559D6B2E}">
      <dsp:nvSpPr>
        <dsp:cNvPr id="0" name=""/>
        <dsp:cNvSpPr/>
      </dsp:nvSpPr>
      <dsp:spPr>
        <a:xfrm rot="5400000">
          <a:off x="5906630" y="1133680"/>
          <a:ext cx="52812" cy="52812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A1C307F-3EF8-4E18-A22C-AE2FCEB3623D}">
      <dsp:nvSpPr>
        <dsp:cNvPr id="0" name=""/>
        <dsp:cNvSpPr/>
      </dsp:nvSpPr>
      <dsp:spPr>
        <a:xfrm>
          <a:off x="5329460" y="1212899"/>
          <a:ext cx="1207154" cy="301788"/>
        </a:xfrm>
        <a:prstGeom prst="roundRect">
          <a:avLst>
            <a:gd name="adj" fmla="val 10000"/>
          </a:avLst>
        </a:prstGeom>
        <a:solidFill>
          <a:srgbClr val="FFC000">
            <a:alpha val="90000"/>
          </a:srgb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6796,4</a:t>
          </a:r>
          <a:endParaRPr lang="ru-RU" sz="1600" b="1" kern="1200" dirty="0"/>
        </a:p>
      </dsp:txBody>
      <dsp:txXfrm>
        <a:off x="5338299" y="1221738"/>
        <a:ext cx="1189476" cy="284110"/>
      </dsp:txXfrm>
    </dsp:sp>
    <dsp:sp modelId="{DFA5FE2A-31C4-4F41-BA81-AB1210C591AE}">
      <dsp:nvSpPr>
        <dsp:cNvPr id="0" name=""/>
        <dsp:cNvSpPr/>
      </dsp:nvSpPr>
      <dsp:spPr>
        <a:xfrm rot="5400000">
          <a:off x="5906630" y="1541094"/>
          <a:ext cx="52812" cy="52812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A9C3D9B-FF37-4D93-9126-34A800DF1A63}">
      <dsp:nvSpPr>
        <dsp:cNvPr id="0" name=""/>
        <dsp:cNvSpPr/>
      </dsp:nvSpPr>
      <dsp:spPr>
        <a:xfrm>
          <a:off x="5329460" y="1620314"/>
          <a:ext cx="1207154" cy="301788"/>
        </a:xfrm>
        <a:prstGeom prst="roundRect">
          <a:avLst>
            <a:gd name="adj" fmla="val 10000"/>
          </a:avLst>
        </a:prstGeom>
        <a:solidFill>
          <a:srgbClr val="FFC000">
            <a:alpha val="90000"/>
          </a:srgb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384,1</a:t>
          </a:r>
          <a:endParaRPr lang="ru-RU" sz="1600" b="1" kern="1200" dirty="0"/>
        </a:p>
      </dsp:txBody>
      <dsp:txXfrm>
        <a:off x="5338299" y="1629153"/>
        <a:ext cx="1189476" cy="284110"/>
      </dsp:txXfrm>
    </dsp:sp>
    <dsp:sp modelId="{62CAFBE3-CD68-4380-9811-1EE836F524AC}">
      <dsp:nvSpPr>
        <dsp:cNvPr id="0" name=""/>
        <dsp:cNvSpPr/>
      </dsp:nvSpPr>
      <dsp:spPr>
        <a:xfrm rot="5400000">
          <a:off x="5906630" y="1948509"/>
          <a:ext cx="52812" cy="52812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7C787A2-813B-4753-81B1-53565A4338DC}">
      <dsp:nvSpPr>
        <dsp:cNvPr id="0" name=""/>
        <dsp:cNvSpPr/>
      </dsp:nvSpPr>
      <dsp:spPr>
        <a:xfrm>
          <a:off x="5329460" y="2027728"/>
          <a:ext cx="1207154" cy="301788"/>
        </a:xfrm>
        <a:prstGeom prst="roundRect">
          <a:avLst>
            <a:gd name="adj" fmla="val 10000"/>
          </a:avLst>
        </a:prstGeom>
        <a:solidFill>
          <a:srgbClr val="FFC000">
            <a:alpha val="90000"/>
          </a:srgb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5542,1</a:t>
          </a:r>
          <a:endParaRPr lang="ru-RU" sz="1600" b="1" kern="1200" dirty="0"/>
        </a:p>
      </dsp:txBody>
      <dsp:txXfrm>
        <a:off x="5338299" y="2036567"/>
        <a:ext cx="1189476" cy="284110"/>
      </dsp:txXfrm>
    </dsp:sp>
    <dsp:sp modelId="{EC02D60F-5016-4448-8CE8-09ED6183CEF4}">
      <dsp:nvSpPr>
        <dsp:cNvPr id="0" name=""/>
        <dsp:cNvSpPr/>
      </dsp:nvSpPr>
      <dsp:spPr>
        <a:xfrm rot="5400000">
          <a:off x="5906630" y="2355923"/>
          <a:ext cx="52812" cy="52812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B214828-6B03-457E-822D-44FE7E0CBC04}">
      <dsp:nvSpPr>
        <dsp:cNvPr id="0" name=""/>
        <dsp:cNvSpPr/>
      </dsp:nvSpPr>
      <dsp:spPr>
        <a:xfrm>
          <a:off x="5329460" y="2435143"/>
          <a:ext cx="1207154" cy="301788"/>
        </a:xfrm>
        <a:prstGeom prst="roundRect">
          <a:avLst>
            <a:gd name="adj" fmla="val 10000"/>
          </a:avLst>
        </a:prstGeom>
        <a:solidFill>
          <a:srgbClr val="FFC000">
            <a:alpha val="90000"/>
          </a:srgb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7187,1</a:t>
          </a:r>
          <a:endParaRPr lang="ru-RU" sz="1600" b="1" kern="1200" dirty="0"/>
        </a:p>
      </dsp:txBody>
      <dsp:txXfrm>
        <a:off x="5338299" y="2443982"/>
        <a:ext cx="1189476" cy="284110"/>
      </dsp:txXfrm>
    </dsp:sp>
    <dsp:sp modelId="{6F65A3B1-9804-435C-99A1-FA7B60FCD5D9}">
      <dsp:nvSpPr>
        <dsp:cNvPr id="0" name=""/>
        <dsp:cNvSpPr/>
      </dsp:nvSpPr>
      <dsp:spPr>
        <a:xfrm rot="5400000">
          <a:off x="5906630" y="2763338"/>
          <a:ext cx="52812" cy="52812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AE05AA5-8DCA-411D-87AC-67E93910A0C4}">
      <dsp:nvSpPr>
        <dsp:cNvPr id="0" name=""/>
        <dsp:cNvSpPr/>
      </dsp:nvSpPr>
      <dsp:spPr>
        <a:xfrm>
          <a:off x="5329460" y="2842557"/>
          <a:ext cx="1207154" cy="301788"/>
        </a:xfrm>
        <a:prstGeom prst="roundRect">
          <a:avLst>
            <a:gd name="adj" fmla="val 10000"/>
          </a:avLst>
        </a:prstGeom>
        <a:solidFill>
          <a:srgbClr val="FFC000"/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322,0</a:t>
          </a:r>
          <a:endParaRPr lang="ru-RU" sz="1600" b="1" kern="1200" dirty="0"/>
        </a:p>
      </dsp:txBody>
      <dsp:txXfrm>
        <a:off x="5338299" y="2851396"/>
        <a:ext cx="1189476" cy="284110"/>
      </dsp:txXfrm>
    </dsp:sp>
    <dsp:sp modelId="{CEFDD1E7-B3E2-4041-B2DF-CD8271229EEE}">
      <dsp:nvSpPr>
        <dsp:cNvPr id="0" name=""/>
        <dsp:cNvSpPr/>
      </dsp:nvSpPr>
      <dsp:spPr>
        <a:xfrm rot="5400000">
          <a:off x="5906630" y="3170752"/>
          <a:ext cx="52812" cy="52812"/>
        </a:xfrm>
        <a:prstGeom prst="rightArrow">
          <a:avLst>
            <a:gd name="adj1" fmla="val 66700"/>
            <a:gd name="adj2" fmla="val 50000"/>
          </a:avLst>
        </a:prstGeom>
        <a:solidFill>
          <a:schemeClr val="accent5">
            <a:lumMod val="40000"/>
            <a:lumOff val="60000"/>
          </a:schemeClr>
        </a:soli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C83EA82-E869-4FF4-AC25-6C39AA56FE10}">
      <dsp:nvSpPr>
        <dsp:cNvPr id="0" name=""/>
        <dsp:cNvSpPr/>
      </dsp:nvSpPr>
      <dsp:spPr>
        <a:xfrm>
          <a:off x="5329460" y="3249972"/>
          <a:ext cx="1207154" cy="301788"/>
        </a:xfrm>
        <a:prstGeom prst="roundRect">
          <a:avLst>
            <a:gd name="adj" fmla="val 10000"/>
          </a:avLst>
        </a:prstGeom>
        <a:solidFill>
          <a:srgbClr val="FFC000"/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1215,0</a:t>
          </a:r>
          <a:endParaRPr lang="ru-RU" sz="1600" b="1" kern="1200" dirty="0"/>
        </a:p>
      </dsp:txBody>
      <dsp:txXfrm>
        <a:off x="5338299" y="3258811"/>
        <a:ext cx="1189476" cy="284110"/>
      </dsp:txXfrm>
    </dsp:sp>
    <dsp:sp modelId="{C66B30EC-8C13-4AEA-B7D6-BC52FB3D1767}">
      <dsp:nvSpPr>
        <dsp:cNvPr id="0" name=""/>
        <dsp:cNvSpPr/>
      </dsp:nvSpPr>
      <dsp:spPr>
        <a:xfrm rot="5400000">
          <a:off x="5906630" y="3578167"/>
          <a:ext cx="52812" cy="52812"/>
        </a:xfrm>
        <a:prstGeom prst="rightArrow">
          <a:avLst>
            <a:gd name="adj1" fmla="val 66700"/>
            <a:gd name="adj2" fmla="val 50000"/>
          </a:avLst>
        </a:prstGeom>
        <a:solidFill>
          <a:schemeClr val="accent5">
            <a:lumMod val="40000"/>
            <a:lumOff val="60000"/>
          </a:schemeClr>
        </a:soli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7AFF753-6FE5-48ED-B05E-57307B778F4F}">
      <dsp:nvSpPr>
        <dsp:cNvPr id="0" name=""/>
        <dsp:cNvSpPr/>
      </dsp:nvSpPr>
      <dsp:spPr>
        <a:xfrm>
          <a:off x="5329460" y="3657386"/>
          <a:ext cx="1207154" cy="301788"/>
        </a:xfrm>
        <a:prstGeom prst="roundRect">
          <a:avLst>
            <a:gd name="adj" fmla="val 10000"/>
          </a:avLst>
        </a:prstGeom>
        <a:solidFill>
          <a:srgbClr val="FFC000"/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3249,0</a:t>
          </a:r>
          <a:endParaRPr lang="ru-RU" sz="1600" b="1" kern="1200" dirty="0"/>
        </a:p>
      </dsp:txBody>
      <dsp:txXfrm>
        <a:off x="5338299" y="3666225"/>
        <a:ext cx="1189476" cy="284110"/>
      </dsp:txXfrm>
    </dsp:sp>
    <dsp:sp modelId="{D2DCDD69-DDFB-46B3-9B86-DF7F909BE3F9}">
      <dsp:nvSpPr>
        <dsp:cNvPr id="0" name=""/>
        <dsp:cNvSpPr/>
      </dsp:nvSpPr>
      <dsp:spPr>
        <a:xfrm rot="5400000">
          <a:off x="5906630" y="3985581"/>
          <a:ext cx="52812" cy="52812"/>
        </a:xfrm>
        <a:prstGeom prst="rightArrow">
          <a:avLst>
            <a:gd name="adj1" fmla="val 66700"/>
            <a:gd name="adj2" fmla="val 50000"/>
          </a:avLst>
        </a:prstGeom>
        <a:solidFill>
          <a:schemeClr val="accent5">
            <a:lumMod val="40000"/>
            <a:lumOff val="60000"/>
          </a:schemeClr>
        </a:soli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C1B0F75-B2AD-46CF-A4D3-78EBDA41CDDB}">
      <dsp:nvSpPr>
        <dsp:cNvPr id="0" name=""/>
        <dsp:cNvSpPr/>
      </dsp:nvSpPr>
      <dsp:spPr>
        <a:xfrm>
          <a:off x="5329460" y="4064801"/>
          <a:ext cx="1207154" cy="301788"/>
        </a:xfrm>
        <a:prstGeom prst="roundRect">
          <a:avLst>
            <a:gd name="adj" fmla="val 10000"/>
          </a:avLst>
        </a:prstGeom>
        <a:solidFill>
          <a:srgbClr val="FFC000"/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24695,7</a:t>
          </a:r>
          <a:endParaRPr lang="ru-RU" sz="1600" b="1" kern="1200" dirty="0"/>
        </a:p>
      </dsp:txBody>
      <dsp:txXfrm>
        <a:off x="5338299" y="4073640"/>
        <a:ext cx="1189476" cy="284110"/>
      </dsp:txXfrm>
    </dsp:sp>
    <dsp:sp modelId="{6F3B44A4-A199-4346-8602-2677C44BB1FF}">
      <dsp:nvSpPr>
        <dsp:cNvPr id="0" name=""/>
        <dsp:cNvSpPr/>
      </dsp:nvSpPr>
      <dsp:spPr>
        <a:xfrm>
          <a:off x="6705615" y="805485"/>
          <a:ext cx="1207154" cy="301788"/>
        </a:xfrm>
        <a:prstGeom prst="roundRect">
          <a:avLst>
            <a:gd name="adj" fmla="val 10000"/>
          </a:avLst>
        </a:prstGeom>
        <a:solidFill>
          <a:schemeClr val="accent3">
            <a:lumMod val="75000"/>
          </a:schemeClr>
        </a:soli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>
              <a:solidFill>
                <a:schemeClr val="tx1"/>
              </a:solidFill>
            </a:rPr>
            <a:t>2022 год</a:t>
          </a:r>
          <a:endParaRPr lang="ru-RU" sz="1700" b="1" kern="1200" dirty="0">
            <a:solidFill>
              <a:schemeClr val="tx1"/>
            </a:solidFill>
          </a:endParaRPr>
        </a:p>
      </dsp:txBody>
      <dsp:txXfrm>
        <a:off x="6714454" y="814324"/>
        <a:ext cx="1189476" cy="284110"/>
      </dsp:txXfrm>
    </dsp:sp>
    <dsp:sp modelId="{7D2407EA-AF43-4340-9992-B4AFA1A33F29}">
      <dsp:nvSpPr>
        <dsp:cNvPr id="0" name=""/>
        <dsp:cNvSpPr/>
      </dsp:nvSpPr>
      <dsp:spPr>
        <a:xfrm rot="5400000">
          <a:off x="7282786" y="1133680"/>
          <a:ext cx="52812" cy="52812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1A8AF4E-B734-4A6B-AC80-E2265A2D0319}">
      <dsp:nvSpPr>
        <dsp:cNvPr id="0" name=""/>
        <dsp:cNvSpPr/>
      </dsp:nvSpPr>
      <dsp:spPr>
        <a:xfrm>
          <a:off x="6705615" y="1212899"/>
          <a:ext cx="1207154" cy="301788"/>
        </a:xfrm>
        <a:prstGeom prst="roundRect">
          <a:avLst>
            <a:gd name="adj" fmla="val 10000"/>
          </a:avLst>
        </a:prstGeom>
        <a:solidFill>
          <a:srgbClr val="FFC000">
            <a:alpha val="90000"/>
          </a:srgb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7470,8</a:t>
          </a:r>
          <a:endParaRPr lang="ru-RU" sz="1600" b="1" kern="1200" dirty="0"/>
        </a:p>
      </dsp:txBody>
      <dsp:txXfrm>
        <a:off x="6714454" y="1221738"/>
        <a:ext cx="1189476" cy="284110"/>
      </dsp:txXfrm>
    </dsp:sp>
    <dsp:sp modelId="{36483820-5257-4BF9-AA49-6C434FDB809B}">
      <dsp:nvSpPr>
        <dsp:cNvPr id="0" name=""/>
        <dsp:cNvSpPr/>
      </dsp:nvSpPr>
      <dsp:spPr>
        <a:xfrm rot="5400000">
          <a:off x="7282786" y="1541094"/>
          <a:ext cx="52812" cy="52812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4906991-4304-4200-B19E-5FF689AD1747}">
      <dsp:nvSpPr>
        <dsp:cNvPr id="0" name=""/>
        <dsp:cNvSpPr/>
      </dsp:nvSpPr>
      <dsp:spPr>
        <a:xfrm>
          <a:off x="6705615" y="1620314"/>
          <a:ext cx="1207154" cy="301788"/>
        </a:xfrm>
        <a:prstGeom prst="roundRect">
          <a:avLst>
            <a:gd name="adj" fmla="val 10000"/>
          </a:avLst>
        </a:prstGeom>
        <a:solidFill>
          <a:srgbClr val="FFC000">
            <a:alpha val="90000"/>
          </a:srgb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300,0</a:t>
          </a:r>
          <a:endParaRPr lang="ru-RU" sz="1600" b="1" kern="1200" dirty="0"/>
        </a:p>
      </dsp:txBody>
      <dsp:txXfrm>
        <a:off x="6714454" y="1629153"/>
        <a:ext cx="1189476" cy="284110"/>
      </dsp:txXfrm>
    </dsp:sp>
    <dsp:sp modelId="{3182857C-B229-4BBD-A441-86938F2B087C}">
      <dsp:nvSpPr>
        <dsp:cNvPr id="0" name=""/>
        <dsp:cNvSpPr/>
      </dsp:nvSpPr>
      <dsp:spPr>
        <a:xfrm rot="5400000">
          <a:off x="7282786" y="1948509"/>
          <a:ext cx="52812" cy="52812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9F2CC9C-096F-4136-929C-F013A4DE6F66}">
      <dsp:nvSpPr>
        <dsp:cNvPr id="0" name=""/>
        <dsp:cNvSpPr/>
      </dsp:nvSpPr>
      <dsp:spPr>
        <a:xfrm>
          <a:off x="6705615" y="2027728"/>
          <a:ext cx="1207154" cy="301788"/>
        </a:xfrm>
        <a:prstGeom prst="roundRect">
          <a:avLst>
            <a:gd name="adj" fmla="val 10000"/>
          </a:avLst>
        </a:prstGeom>
        <a:solidFill>
          <a:srgbClr val="FFC000">
            <a:alpha val="90000"/>
          </a:srgb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6640,2</a:t>
          </a:r>
          <a:endParaRPr lang="ru-RU" sz="1600" b="1" kern="1200" dirty="0"/>
        </a:p>
      </dsp:txBody>
      <dsp:txXfrm>
        <a:off x="6714454" y="2036567"/>
        <a:ext cx="1189476" cy="284110"/>
      </dsp:txXfrm>
    </dsp:sp>
    <dsp:sp modelId="{976D744B-EB6E-4AEA-B476-6B9C9A9BD016}">
      <dsp:nvSpPr>
        <dsp:cNvPr id="0" name=""/>
        <dsp:cNvSpPr/>
      </dsp:nvSpPr>
      <dsp:spPr>
        <a:xfrm rot="5400000">
          <a:off x="7282786" y="2355923"/>
          <a:ext cx="52812" cy="52812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09EF305-7004-43BA-B28F-5B33BF114A72}">
      <dsp:nvSpPr>
        <dsp:cNvPr id="0" name=""/>
        <dsp:cNvSpPr/>
      </dsp:nvSpPr>
      <dsp:spPr>
        <a:xfrm>
          <a:off x="6705615" y="2435143"/>
          <a:ext cx="1207154" cy="301788"/>
        </a:xfrm>
        <a:prstGeom prst="roundRect">
          <a:avLst>
            <a:gd name="adj" fmla="val 10000"/>
          </a:avLst>
        </a:prstGeom>
        <a:solidFill>
          <a:srgbClr val="FFC000">
            <a:alpha val="90000"/>
          </a:srgb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7280,0</a:t>
          </a:r>
          <a:endParaRPr lang="ru-RU" sz="1600" b="1" kern="1200" dirty="0"/>
        </a:p>
      </dsp:txBody>
      <dsp:txXfrm>
        <a:off x="6714454" y="2443982"/>
        <a:ext cx="1189476" cy="284110"/>
      </dsp:txXfrm>
    </dsp:sp>
    <dsp:sp modelId="{F07371B2-CD54-42E8-9D78-91BD4AE3EB3F}">
      <dsp:nvSpPr>
        <dsp:cNvPr id="0" name=""/>
        <dsp:cNvSpPr/>
      </dsp:nvSpPr>
      <dsp:spPr>
        <a:xfrm rot="5400000">
          <a:off x="7282786" y="2763338"/>
          <a:ext cx="52812" cy="52812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34A5100-6BFB-4140-9CE4-C0225FA055D4}">
      <dsp:nvSpPr>
        <dsp:cNvPr id="0" name=""/>
        <dsp:cNvSpPr/>
      </dsp:nvSpPr>
      <dsp:spPr>
        <a:xfrm>
          <a:off x="6705615" y="2842557"/>
          <a:ext cx="1207154" cy="301788"/>
        </a:xfrm>
        <a:prstGeom prst="roundRect">
          <a:avLst>
            <a:gd name="adj" fmla="val 10000"/>
          </a:avLst>
        </a:prstGeom>
        <a:solidFill>
          <a:srgbClr val="FFC000"/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322,0</a:t>
          </a:r>
          <a:endParaRPr lang="ru-RU" sz="1600" b="1" kern="1200" dirty="0"/>
        </a:p>
      </dsp:txBody>
      <dsp:txXfrm>
        <a:off x="6714454" y="2851396"/>
        <a:ext cx="1189476" cy="284110"/>
      </dsp:txXfrm>
    </dsp:sp>
    <dsp:sp modelId="{6842DBD9-9B39-40D9-8378-AAC281BD70E1}">
      <dsp:nvSpPr>
        <dsp:cNvPr id="0" name=""/>
        <dsp:cNvSpPr/>
      </dsp:nvSpPr>
      <dsp:spPr>
        <a:xfrm rot="5400000">
          <a:off x="7282786" y="3170752"/>
          <a:ext cx="52812" cy="52812"/>
        </a:xfrm>
        <a:prstGeom prst="rightArrow">
          <a:avLst>
            <a:gd name="adj1" fmla="val 66700"/>
            <a:gd name="adj2" fmla="val 50000"/>
          </a:avLst>
        </a:prstGeom>
        <a:solidFill>
          <a:schemeClr val="accent5">
            <a:lumMod val="40000"/>
            <a:lumOff val="60000"/>
          </a:schemeClr>
        </a:soli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2475C5D-93D6-414C-9B82-FBB7ECA84907}">
      <dsp:nvSpPr>
        <dsp:cNvPr id="0" name=""/>
        <dsp:cNvSpPr/>
      </dsp:nvSpPr>
      <dsp:spPr>
        <a:xfrm>
          <a:off x="6705615" y="3249972"/>
          <a:ext cx="1207154" cy="301788"/>
        </a:xfrm>
        <a:prstGeom prst="roundRect">
          <a:avLst>
            <a:gd name="adj" fmla="val 10000"/>
          </a:avLst>
        </a:prstGeom>
        <a:solidFill>
          <a:srgbClr val="FFC000"/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1415,0</a:t>
          </a:r>
          <a:endParaRPr lang="ru-RU" sz="1600" b="1" kern="1200" dirty="0"/>
        </a:p>
      </dsp:txBody>
      <dsp:txXfrm>
        <a:off x="6714454" y="3258811"/>
        <a:ext cx="1189476" cy="284110"/>
      </dsp:txXfrm>
    </dsp:sp>
    <dsp:sp modelId="{5EAB7B8F-3D63-42C1-92B3-52F676437134}">
      <dsp:nvSpPr>
        <dsp:cNvPr id="0" name=""/>
        <dsp:cNvSpPr/>
      </dsp:nvSpPr>
      <dsp:spPr>
        <a:xfrm rot="5400000">
          <a:off x="7282786" y="3578167"/>
          <a:ext cx="52812" cy="52812"/>
        </a:xfrm>
        <a:prstGeom prst="rightArrow">
          <a:avLst>
            <a:gd name="adj1" fmla="val 66700"/>
            <a:gd name="adj2" fmla="val 50000"/>
          </a:avLst>
        </a:prstGeom>
        <a:solidFill>
          <a:schemeClr val="accent5">
            <a:lumMod val="40000"/>
            <a:lumOff val="60000"/>
          </a:schemeClr>
        </a:soli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F6E0921-A0CF-49F4-ACE2-C2B0228CC557}">
      <dsp:nvSpPr>
        <dsp:cNvPr id="0" name=""/>
        <dsp:cNvSpPr/>
      </dsp:nvSpPr>
      <dsp:spPr>
        <a:xfrm>
          <a:off x="6705615" y="3657386"/>
          <a:ext cx="1207154" cy="301788"/>
        </a:xfrm>
        <a:prstGeom prst="roundRect">
          <a:avLst>
            <a:gd name="adj" fmla="val 10000"/>
          </a:avLst>
        </a:prstGeom>
        <a:solidFill>
          <a:srgbClr val="FFC000"/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3249,0</a:t>
          </a:r>
          <a:endParaRPr lang="ru-RU" sz="1600" b="1" kern="1200" dirty="0"/>
        </a:p>
      </dsp:txBody>
      <dsp:txXfrm>
        <a:off x="6714454" y="3666225"/>
        <a:ext cx="1189476" cy="284110"/>
      </dsp:txXfrm>
    </dsp:sp>
    <dsp:sp modelId="{0F5F78E4-3507-485E-8A06-C5C574C357CB}">
      <dsp:nvSpPr>
        <dsp:cNvPr id="0" name=""/>
        <dsp:cNvSpPr/>
      </dsp:nvSpPr>
      <dsp:spPr>
        <a:xfrm rot="5400000">
          <a:off x="7282786" y="3985581"/>
          <a:ext cx="52812" cy="52812"/>
        </a:xfrm>
        <a:prstGeom prst="rightArrow">
          <a:avLst>
            <a:gd name="adj1" fmla="val 66700"/>
            <a:gd name="adj2" fmla="val 50000"/>
          </a:avLst>
        </a:prstGeom>
        <a:solidFill>
          <a:schemeClr val="accent5">
            <a:lumMod val="40000"/>
            <a:lumOff val="60000"/>
          </a:schemeClr>
        </a:soli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1B5CCA4-05FE-4C2A-A976-C60B78950AD1}">
      <dsp:nvSpPr>
        <dsp:cNvPr id="0" name=""/>
        <dsp:cNvSpPr/>
      </dsp:nvSpPr>
      <dsp:spPr>
        <a:xfrm>
          <a:off x="6705615" y="4064801"/>
          <a:ext cx="1207154" cy="301788"/>
        </a:xfrm>
        <a:prstGeom prst="roundRect">
          <a:avLst>
            <a:gd name="adj" fmla="val 10000"/>
          </a:avLst>
        </a:prstGeom>
        <a:solidFill>
          <a:srgbClr val="FFC000"/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26677,0</a:t>
          </a:r>
          <a:endParaRPr lang="ru-RU" sz="1600" b="1" kern="1200" dirty="0"/>
        </a:p>
      </dsp:txBody>
      <dsp:txXfrm>
        <a:off x="6714454" y="4073640"/>
        <a:ext cx="1189476" cy="28411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418496-A951-4D7D-AB9F-EABFC6F2F716}">
      <dsp:nvSpPr>
        <dsp:cNvPr id="0" name=""/>
        <dsp:cNvSpPr/>
      </dsp:nvSpPr>
      <dsp:spPr>
        <a:xfrm>
          <a:off x="2779342" y="0"/>
          <a:ext cx="2964411" cy="2597467"/>
        </a:xfrm>
        <a:prstGeom prst="ellipse">
          <a:avLst/>
        </a:prstGeom>
        <a:solidFill>
          <a:srgbClr val="FF99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04171A"/>
              </a:solidFill>
              <a:latin typeface="Times New Roman" pitchFamily="18" charset="0"/>
              <a:cs typeface="Times New Roman" pitchFamily="18" charset="0"/>
            </a:rPr>
            <a:t>Всего 948,0 тыс.рублей</a:t>
          </a:r>
          <a:endParaRPr lang="ru-RU" sz="2400" b="1" kern="1200" dirty="0">
            <a:solidFill>
              <a:srgbClr val="04171A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213470" y="380390"/>
        <a:ext cx="2096155" cy="1836687"/>
      </dsp:txXfrm>
    </dsp:sp>
    <dsp:sp modelId="{07893AA6-4ED1-46D3-BE1A-FF84591A6D2E}">
      <dsp:nvSpPr>
        <dsp:cNvPr id="0" name=""/>
        <dsp:cNvSpPr/>
      </dsp:nvSpPr>
      <dsp:spPr>
        <a:xfrm rot="8327799" flipH="1">
          <a:off x="1854881" y="1748874"/>
          <a:ext cx="1041945" cy="744904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1CCFB8-9390-4A09-A8A0-D685CBFF0A1D}">
      <dsp:nvSpPr>
        <dsp:cNvPr id="0" name=""/>
        <dsp:cNvSpPr/>
      </dsp:nvSpPr>
      <dsp:spPr>
        <a:xfrm>
          <a:off x="236044" y="2506012"/>
          <a:ext cx="2716969" cy="1974075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u="sng" kern="12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100,0 </a:t>
          </a:r>
          <a:r>
            <a:rPr lang="ru-RU" sz="2400" b="0" u="none" kern="1200" dirty="0" err="1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тех.обслуживание</a:t>
          </a:r>
          <a:r>
            <a:rPr lang="ru-RU" sz="2400" b="0" u="none" kern="12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 газопроводов</a:t>
          </a:r>
          <a:endParaRPr lang="ru-RU" sz="2400" b="0" u="none" kern="1200" dirty="0">
            <a:solidFill>
              <a:srgbClr val="00000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93863" y="2563831"/>
        <a:ext cx="2601331" cy="1858437"/>
      </dsp:txXfrm>
    </dsp:sp>
    <dsp:sp modelId="{6745A573-D7DF-41B0-8784-AED72F33AA09}">
      <dsp:nvSpPr>
        <dsp:cNvPr id="0" name=""/>
        <dsp:cNvSpPr/>
      </dsp:nvSpPr>
      <dsp:spPr>
        <a:xfrm rot="13615402">
          <a:off x="5707423" y="1672769"/>
          <a:ext cx="1006458" cy="740278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43198E-9BCB-42BC-A5E2-5369545FF796}">
      <dsp:nvSpPr>
        <dsp:cNvPr id="0" name=""/>
        <dsp:cNvSpPr/>
      </dsp:nvSpPr>
      <dsp:spPr>
        <a:xfrm>
          <a:off x="5554959" y="2434039"/>
          <a:ext cx="2467594" cy="1974075"/>
        </a:xfrm>
        <a:prstGeom prst="roundRect">
          <a:avLst>
            <a:gd name="adj" fmla="val 10000"/>
          </a:avLst>
        </a:prstGeom>
        <a:solidFill>
          <a:srgbClr val="73F1A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u="sng" kern="12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848,0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взносы на </a:t>
          </a:r>
          <a:r>
            <a:rPr lang="ru-RU" sz="2400" kern="1200" dirty="0" err="1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кап.рем.жил.фонда</a:t>
          </a:r>
          <a:endParaRPr lang="ru-RU" sz="2400" kern="1200" dirty="0">
            <a:solidFill>
              <a:srgbClr val="00000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612778" y="2491858"/>
        <a:ext cx="2351956" cy="1858437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184E51-4AD8-4B74-A32E-58FF2631DF0C}">
      <dsp:nvSpPr>
        <dsp:cNvPr id="0" name=""/>
        <dsp:cNvSpPr/>
      </dsp:nvSpPr>
      <dsp:spPr>
        <a:xfrm>
          <a:off x="339" y="484"/>
          <a:ext cx="9143660" cy="2173262"/>
        </a:xfrm>
        <a:prstGeom prst="roundRect">
          <a:avLst>
            <a:gd name="adj" fmla="val 10000"/>
          </a:avLst>
        </a:prstGeom>
        <a:solidFill>
          <a:srgbClr val="C4D2F8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400" kern="1200" dirty="0" smtClean="0">
              <a:solidFill>
                <a:srgbClr val="04171A"/>
              </a:solidFill>
              <a:latin typeface="Times New Roman" pitchFamily="18" charset="0"/>
              <a:cs typeface="Times New Roman" pitchFamily="18" charset="0"/>
            </a:rPr>
            <a:t>Расходы бюджета</a:t>
          </a:r>
        </a:p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0" kern="1200" dirty="0" smtClean="0">
              <a:solidFill>
                <a:srgbClr val="04171A"/>
              </a:solidFill>
              <a:latin typeface="Times New Roman" pitchFamily="18" charset="0"/>
              <a:cs typeface="Times New Roman" pitchFamily="18" charset="0"/>
            </a:rPr>
            <a:t>(в разрезе разделов)</a:t>
          </a:r>
          <a:endParaRPr lang="ru-RU" sz="3200" b="0" kern="1200" dirty="0">
            <a:solidFill>
              <a:srgbClr val="04171A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63992" y="64137"/>
        <a:ext cx="9016354" cy="2045956"/>
      </dsp:txXfrm>
    </dsp:sp>
    <dsp:sp modelId="{2A6D4F15-7D53-4240-AA83-2B8A4160A2AC}">
      <dsp:nvSpPr>
        <dsp:cNvPr id="0" name=""/>
        <dsp:cNvSpPr/>
      </dsp:nvSpPr>
      <dsp:spPr>
        <a:xfrm>
          <a:off x="9094" y="2337576"/>
          <a:ext cx="4485598" cy="2173262"/>
        </a:xfrm>
        <a:prstGeom prst="roundRect">
          <a:avLst>
            <a:gd name="adj" fmla="val 10000"/>
          </a:avLst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u="sng" kern="1200" dirty="0" smtClean="0">
              <a:solidFill>
                <a:srgbClr val="04171A"/>
              </a:solidFill>
              <a:latin typeface="Times New Roman" pitchFamily="18" charset="0"/>
              <a:cs typeface="Times New Roman" pitchFamily="18" charset="0"/>
            </a:rPr>
            <a:t>Общегосударственные вопросы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>
              <a:solidFill>
                <a:srgbClr val="04171A"/>
              </a:solidFill>
              <a:latin typeface="Times New Roman" pitchFamily="18" charset="0"/>
              <a:cs typeface="Times New Roman" pitchFamily="18" charset="0"/>
            </a:rPr>
            <a:t>6465,4 тыс.р.</a:t>
          </a:r>
          <a:endParaRPr lang="ru-RU" sz="2100" kern="1200" dirty="0">
            <a:solidFill>
              <a:srgbClr val="04171A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72747" y="2401229"/>
        <a:ext cx="4358292" cy="2045956"/>
      </dsp:txXfrm>
    </dsp:sp>
    <dsp:sp modelId="{479EFCDF-A356-4DDA-9914-EF743668A6B3}">
      <dsp:nvSpPr>
        <dsp:cNvPr id="0" name=""/>
        <dsp:cNvSpPr/>
      </dsp:nvSpPr>
      <dsp:spPr>
        <a:xfrm>
          <a:off x="129179" y="4684735"/>
          <a:ext cx="1329501" cy="217326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04171A"/>
              </a:solidFill>
              <a:latin typeface="Times New Roman" pitchFamily="18" charset="0"/>
              <a:cs typeface="Times New Roman" pitchFamily="18" charset="0"/>
            </a:rPr>
            <a:t>Содержа-ние АУП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04171A"/>
              </a:solidFill>
              <a:latin typeface="Times New Roman" pitchFamily="18" charset="0"/>
              <a:cs typeface="Times New Roman" pitchFamily="18" charset="0"/>
            </a:rPr>
            <a:t>5465,6</a:t>
          </a:r>
          <a:endParaRPr lang="ru-RU" sz="1600" kern="1200" dirty="0">
            <a:solidFill>
              <a:srgbClr val="04171A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68119" y="4723675"/>
        <a:ext cx="1251621" cy="2095382"/>
      </dsp:txXfrm>
    </dsp:sp>
    <dsp:sp modelId="{584DCC97-D852-48CA-AF2B-16CD2D435227}">
      <dsp:nvSpPr>
        <dsp:cNvPr id="0" name=""/>
        <dsp:cNvSpPr/>
      </dsp:nvSpPr>
      <dsp:spPr>
        <a:xfrm>
          <a:off x="1348358" y="4675151"/>
          <a:ext cx="1462386" cy="218284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04171A"/>
              </a:solidFill>
              <a:latin typeface="Times New Roman" pitchFamily="18" charset="0"/>
              <a:cs typeface="Times New Roman" pitchFamily="18" charset="0"/>
            </a:rPr>
            <a:t>Содержа-ние имущества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04171A"/>
              </a:solidFill>
              <a:latin typeface="Times New Roman" pitchFamily="18" charset="0"/>
              <a:cs typeface="Times New Roman" pitchFamily="18" charset="0"/>
            </a:rPr>
            <a:t>949,8</a:t>
          </a:r>
          <a:endParaRPr lang="ru-RU" sz="1600" kern="1200" dirty="0">
            <a:solidFill>
              <a:srgbClr val="04171A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391190" y="4717983"/>
        <a:ext cx="1376722" cy="2097182"/>
      </dsp:txXfrm>
    </dsp:sp>
    <dsp:sp modelId="{65AC4F8F-5BC7-43EE-92D4-E3D44070F0B0}">
      <dsp:nvSpPr>
        <dsp:cNvPr id="0" name=""/>
        <dsp:cNvSpPr/>
      </dsp:nvSpPr>
      <dsp:spPr>
        <a:xfrm>
          <a:off x="2812740" y="4684735"/>
          <a:ext cx="1428489" cy="217326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04171A"/>
              </a:solidFill>
              <a:latin typeface="Times New Roman" pitchFamily="18" charset="0"/>
              <a:cs typeface="Times New Roman" pitchFamily="18" charset="0"/>
            </a:rPr>
            <a:t>Резервный фонд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04171A"/>
              </a:solidFill>
              <a:latin typeface="Times New Roman" pitchFamily="18" charset="0"/>
              <a:cs typeface="Times New Roman" pitchFamily="18" charset="0"/>
            </a:rPr>
            <a:t>50,0</a:t>
          </a:r>
          <a:endParaRPr lang="ru-RU" sz="1100" kern="1200" dirty="0">
            <a:solidFill>
              <a:srgbClr val="04171A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854579" y="4726574"/>
        <a:ext cx="1344811" cy="2089584"/>
      </dsp:txXfrm>
    </dsp:sp>
    <dsp:sp modelId="{B39CF2B6-4AE8-4D4A-9C5F-7546C143F23A}">
      <dsp:nvSpPr>
        <dsp:cNvPr id="0" name=""/>
        <dsp:cNvSpPr/>
      </dsp:nvSpPr>
      <dsp:spPr>
        <a:xfrm>
          <a:off x="4614593" y="2354286"/>
          <a:ext cx="2345802" cy="2173262"/>
        </a:xfrm>
        <a:prstGeom prst="roundRect">
          <a:avLst>
            <a:gd name="adj" fmla="val 10000"/>
          </a:avLst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u="sng" kern="1200" dirty="0" smtClean="0">
              <a:solidFill>
                <a:srgbClr val="04171A"/>
              </a:solidFill>
              <a:latin typeface="Times New Roman" pitchFamily="18" charset="0"/>
              <a:cs typeface="Times New Roman" pitchFamily="18" charset="0"/>
            </a:rPr>
            <a:t>Социальная политика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>
              <a:solidFill>
                <a:srgbClr val="04171A"/>
              </a:solidFill>
              <a:latin typeface="Times New Roman" pitchFamily="18" charset="0"/>
              <a:cs typeface="Times New Roman" pitchFamily="18" charset="0"/>
            </a:rPr>
            <a:t>322,0 тыс.р.</a:t>
          </a:r>
          <a:endParaRPr lang="ru-RU" sz="2100" kern="1200" dirty="0">
            <a:solidFill>
              <a:srgbClr val="04171A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678246" y="2417939"/>
        <a:ext cx="2218496" cy="2045956"/>
      </dsp:txXfrm>
    </dsp:sp>
    <dsp:sp modelId="{47ACE6AC-EBB4-4ECC-A388-467BFF5DFD0F}">
      <dsp:nvSpPr>
        <dsp:cNvPr id="0" name=""/>
        <dsp:cNvSpPr/>
      </dsp:nvSpPr>
      <dsp:spPr>
        <a:xfrm>
          <a:off x="4871234" y="4674673"/>
          <a:ext cx="1965416" cy="217326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04171A"/>
              </a:solidFill>
              <a:latin typeface="Times New Roman" pitchFamily="18" charset="0"/>
              <a:cs typeface="Times New Roman" pitchFamily="18" charset="0"/>
            </a:rPr>
            <a:t>Пенсии </a:t>
          </a:r>
          <a:r>
            <a:rPr lang="ru-RU" sz="1600" kern="1200" dirty="0" err="1" smtClean="0">
              <a:solidFill>
                <a:srgbClr val="04171A"/>
              </a:solidFill>
              <a:latin typeface="Times New Roman" pitchFamily="18" charset="0"/>
              <a:cs typeface="Times New Roman" pitchFamily="18" charset="0"/>
            </a:rPr>
            <a:t>муницип</a:t>
          </a:r>
          <a:r>
            <a:rPr lang="ru-RU" sz="1600" kern="1200" dirty="0" smtClean="0">
              <a:solidFill>
                <a:srgbClr val="04171A"/>
              </a:solidFill>
              <a:latin typeface="Times New Roman" pitchFamily="18" charset="0"/>
              <a:cs typeface="Times New Roman" pitchFamily="18" charset="0"/>
            </a:rPr>
            <a:t>. служащим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04171A"/>
              </a:solidFill>
              <a:latin typeface="Times New Roman" pitchFamily="18" charset="0"/>
              <a:cs typeface="Times New Roman" pitchFamily="18" charset="0"/>
            </a:rPr>
            <a:t>322,0</a:t>
          </a:r>
          <a:endParaRPr lang="ru-RU" sz="1050" kern="1200" dirty="0">
            <a:solidFill>
              <a:srgbClr val="04171A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928799" y="4732238"/>
        <a:ext cx="1850286" cy="2058132"/>
      </dsp:txXfrm>
    </dsp:sp>
    <dsp:sp modelId="{C0BA9ABA-D369-46BA-8005-A991869D7E5C}">
      <dsp:nvSpPr>
        <dsp:cNvPr id="0" name=""/>
        <dsp:cNvSpPr/>
      </dsp:nvSpPr>
      <dsp:spPr>
        <a:xfrm>
          <a:off x="7003724" y="2337576"/>
          <a:ext cx="2131180" cy="2173262"/>
        </a:xfrm>
        <a:prstGeom prst="roundRect">
          <a:avLst>
            <a:gd name="adj" fmla="val 10000"/>
          </a:avLst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u="sng" kern="1200" dirty="0" err="1" smtClean="0">
              <a:solidFill>
                <a:srgbClr val="04171A"/>
              </a:solidFill>
              <a:latin typeface="Times New Roman" pitchFamily="18" charset="0"/>
              <a:cs typeface="Times New Roman" pitchFamily="18" charset="0"/>
            </a:rPr>
            <a:t>Националь-ная</a:t>
          </a:r>
          <a:r>
            <a:rPr lang="ru-RU" sz="2100" b="1" u="sng" kern="1200" dirty="0" smtClean="0">
              <a:solidFill>
                <a:srgbClr val="04171A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100" b="1" u="sng" kern="1200" dirty="0" err="1" smtClean="0">
              <a:solidFill>
                <a:srgbClr val="04171A"/>
              </a:solidFill>
              <a:latin typeface="Times New Roman" pitchFamily="18" charset="0"/>
              <a:cs typeface="Times New Roman" pitchFamily="18" charset="0"/>
            </a:rPr>
            <a:t>безопас-ность</a:t>
          </a:r>
          <a:endParaRPr lang="ru-RU" sz="2100" b="1" u="sng" kern="1200" dirty="0" smtClean="0">
            <a:solidFill>
              <a:srgbClr val="04171A"/>
            </a:solidFill>
            <a:latin typeface="Times New Roman" pitchFamily="18" charset="0"/>
            <a:cs typeface="Times New Roman" pitchFamily="18" charset="0"/>
          </a:endParaRP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>
              <a:solidFill>
                <a:srgbClr val="04171A"/>
              </a:solidFill>
              <a:latin typeface="Times New Roman" pitchFamily="18" charset="0"/>
              <a:cs typeface="Times New Roman" pitchFamily="18" charset="0"/>
            </a:rPr>
            <a:t>500,0 тыс.р.</a:t>
          </a:r>
          <a:endParaRPr lang="ru-RU" sz="2100" kern="1200" dirty="0">
            <a:solidFill>
              <a:srgbClr val="04171A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7066144" y="2399996"/>
        <a:ext cx="2006340" cy="2048422"/>
      </dsp:txXfrm>
    </dsp:sp>
    <dsp:sp modelId="{E38F8477-DE0D-413B-9F26-C555EF863D41}">
      <dsp:nvSpPr>
        <dsp:cNvPr id="0" name=""/>
        <dsp:cNvSpPr/>
      </dsp:nvSpPr>
      <dsp:spPr>
        <a:xfrm>
          <a:off x="7395498" y="4674673"/>
          <a:ext cx="1583884" cy="217326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600" kern="1200" dirty="0" err="1" smtClean="0">
              <a:solidFill>
                <a:srgbClr val="04171A"/>
              </a:solidFill>
              <a:latin typeface="Times New Roman" pitchFamily="18" charset="0"/>
              <a:cs typeface="Times New Roman" pitchFamily="18" charset="0"/>
            </a:rPr>
            <a:t>Приобрет</a:t>
          </a:r>
          <a:r>
            <a:rPr lang="ru-RU" sz="1600" kern="1200" dirty="0" smtClean="0">
              <a:solidFill>
                <a:srgbClr val="04171A"/>
              </a:solidFill>
              <a:latin typeface="Times New Roman" pitchFamily="18" charset="0"/>
              <a:cs typeface="Times New Roman" pitchFamily="18" charset="0"/>
            </a:rPr>
            <a:t>.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04171A"/>
              </a:solidFill>
              <a:latin typeface="Times New Roman" pitchFamily="18" charset="0"/>
              <a:cs typeface="Times New Roman" pitchFamily="18" charset="0"/>
            </a:rPr>
            <a:t>пожарных гидрантов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04171A"/>
              </a:solidFill>
              <a:latin typeface="Times New Roman" pitchFamily="18" charset="0"/>
              <a:cs typeface="Times New Roman" pitchFamily="18" charset="0"/>
            </a:rPr>
            <a:t>500,0</a:t>
          </a:r>
          <a:endParaRPr lang="ru-RU" sz="2000" kern="1200" dirty="0">
            <a:solidFill>
              <a:srgbClr val="04171A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7441888" y="4721063"/>
        <a:ext cx="1491104" cy="208048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699034-0889-4167-9444-5A92414EAD8E}">
      <dsp:nvSpPr>
        <dsp:cNvPr id="0" name=""/>
        <dsp:cNvSpPr/>
      </dsp:nvSpPr>
      <dsp:spPr>
        <a:xfrm>
          <a:off x="5995213" y="4128946"/>
          <a:ext cx="91440" cy="76898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68986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16AD62-ED11-4AEE-88DB-8F8D9D32C36C}">
      <dsp:nvSpPr>
        <dsp:cNvPr id="0" name=""/>
        <dsp:cNvSpPr/>
      </dsp:nvSpPr>
      <dsp:spPr>
        <a:xfrm>
          <a:off x="4425106" y="1680968"/>
          <a:ext cx="1615826" cy="7689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24042"/>
              </a:lnTo>
              <a:lnTo>
                <a:pt x="1615826" y="524042"/>
              </a:lnTo>
              <a:lnTo>
                <a:pt x="1615826" y="768986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8C5E35-990D-422A-82C0-CE055493083B}">
      <dsp:nvSpPr>
        <dsp:cNvPr id="0" name=""/>
        <dsp:cNvSpPr/>
      </dsp:nvSpPr>
      <dsp:spPr>
        <a:xfrm>
          <a:off x="2763559" y="4128946"/>
          <a:ext cx="91440" cy="76898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68986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7B7E66-07F8-4ED3-AD29-347BA62ED610}">
      <dsp:nvSpPr>
        <dsp:cNvPr id="0" name=""/>
        <dsp:cNvSpPr/>
      </dsp:nvSpPr>
      <dsp:spPr>
        <a:xfrm>
          <a:off x="2809279" y="1680968"/>
          <a:ext cx="1615826" cy="768986"/>
        </a:xfrm>
        <a:custGeom>
          <a:avLst/>
          <a:gdLst/>
          <a:ahLst/>
          <a:cxnLst/>
          <a:rect l="0" t="0" r="0" b="0"/>
          <a:pathLst>
            <a:path>
              <a:moveTo>
                <a:pt x="1615826" y="0"/>
              </a:moveTo>
              <a:lnTo>
                <a:pt x="1615826" y="524042"/>
              </a:lnTo>
              <a:lnTo>
                <a:pt x="0" y="524042"/>
              </a:lnTo>
              <a:lnTo>
                <a:pt x="0" y="768986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B31C9F-A73B-4914-9574-46C2E5C4609B}">
      <dsp:nvSpPr>
        <dsp:cNvPr id="0" name=""/>
        <dsp:cNvSpPr/>
      </dsp:nvSpPr>
      <dsp:spPr>
        <a:xfrm>
          <a:off x="3103066" y="1977"/>
          <a:ext cx="2644080" cy="16789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F18A67-BE1D-4F6E-BE65-1F09A9142777}">
      <dsp:nvSpPr>
        <dsp:cNvPr id="0" name=""/>
        <dsp:cNvSpPr/>
      </dsp:nvSpPr>
      <dsp:spPr>
        <a:xfrm>
          <a:off x="3396853" y="281074"/>
          <a:ext cx="2644080" cy="1678991"/>
        </a:xfrm>
        <a:prstGeom prst="roundRect">
          <a:avLst>
            <a:gd name="adj" fmla="val 10000"/>
          </a:avLst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b="0" kern="1200" dirty="0" smtClean="0">
              <a:solidFill>
                <a:srgbClr val="04171A"/>
              </a:solidFill>
              <a:latin typeface="Times New Roman" pitchFamily="18" charset="0"/>
              <a:cs typeface="Times New Roman" pitchFamily="18" charset="0"/>
            </a:rPr>
            <a:t>Расходы бюджета</a:t>
          </a:r>
        </a:p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rgbClr val="04171A"/>
              </a:solidFill>
              <a:latin typeface="Times New Roman" pitchFamily="18" charset="0"/>
              <a:cs typeface="Times New Roman" pitchFamily="18" charset="0"/>
            </a:rPr>
            <a:t>(в разрезе разделов)</a:t>
          </a:r>
          <a:endParaRPr lang="ru-RU" sz="1800" kern="1200" dirty="0">
            <a:solidFill>
              <a:srgbClr val="04171A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446029" y="330250"/>
        <a:ext cx="2545728" cy="1580639"/>
      </dsp:txXfrm>
    </dsp:sp>
    <dsp:sp modelId="{0F51B119-C5DD-444F-AE35-6FF1738CDF2C}">
      <dsp:nvSpPr>
        <dsp:cNvPr id="0" name=""/>
        <dsp:cNvSpPr/>
      </dsp:nvSpPr>
      <dsp:spPr>
        <a:xfrm>
          <a:off x="1487239" y="2449955"/>
          <a:ext cx="2644080" cy="167899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CBA62D-FAAA-4EB7-9BF3-39A70E82655E}">
      <dsp:nvSpPr>
        <dsp:cNvPr id="0" name=""/>
        <dsp:cNvSpPr/>
      </dsp:nvSpPr>
      <dsp:spPr>
        <a:xfrm>
          <a:off x="1781026" y="2729052"/>
          <a:ext cx="2644080" cy="1678991"/>
        </a:xfrm>
        <a:prstGeom prst="roundRect">
          <a:avLst>
            <a:gd name="adj" fmla="val 10000"/>
          </a:avLst>
        </a:prstGeom>
        <a:solidFill>
          <a:srgbClr val="C4D2F8"/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u="sng" kern="1200" dirty="0" smtClean="0">
              <a:solidFill>
                <a:srgbClr val="04171A"/>
              </a:solidFill>
              <a:latin typeface="Times New Roman" pitchFamily="18" charset="0"/>
              <a:cs typeface="Times New Roman" pitchFamily="18" charset="0"/>
            </a:rPr>
            <a:t>Межбюджетные трансферты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>
              <a:solidFill>
                <a:srgbClr val="04171A"/>
              </a:solidFill>
              <a:latin typeface="Times New Roman" pitchFamily="18" charset="0"/>
              <a:cs typeface="Times New Roman" pitchFamily="18" charset="0"/>
            </a:rPr>
            <a:t>3251,0 тыс.р.</a:t>
          </a:r>
          <a:endParaRPr lang="ru-RU" sz="2200" kern="1200" dirty="0">
            <a:solidFill>
              <a:srgbClr val="04171A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830202" y="2778228"/>
        <a:ext cx="2545728" cy="1580639"/>
      </dsp:txXfrm>
    </dsp:sp>
    <dsp:sp modelId="{FC0DD04A-5553-4D30-B1CB-BDE7AF646746}">
      <dsp:nvSpPr>
        <dsp:cNvPr id="0" name=""/>
        <dsp:cNvSpPr/>
      </dsp:nvSpPr>
      <dsp:spPr>
        <a:xfrm>
          <a:off x="1487239" y="4897933"/>
          <a:ext cx="2644080" cy="167899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6AA70C-B166-422C-B060-53E116D5A919}">
      <dsp:nvSpPr>
        <dsp:cNvPr id="0" name=""/>
        <dsp:cNvSpPr/>
      </dsp:nvSpPr>
      <dsp:spPr>
        <a:xfrm>
          <a:off x="1781026" y="5177030"/>
          <a:ext cx="2644080" cy="1678991"/>
        </a:xfrm>
        <a:prstGeom prst="roundRect">
          <a:avLst>
            <a:gd name="adj" fmla="val 10000"/>
          </a:avLst>
        </a:prstGeom>
        <a:solidFill>
          <a:schemeClr val="bg2">
            <a:lumMod val="7500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rgbClr val="04171A"/>
              </a:solidFill>
              <a:latin typeface="Times New Roman" pitchFamily="18" charset="0"/>
              <a:cs typeface="Times New Roman" pitchFamily="18" charset="0"/>
            </a:rPr>
            <a:t>Субсидии бюджету РМЭ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rgbClr val="04171A"/>
              </a:solidFill>
              <a:latin typeface="Times New Roman" pitchFamily="18" charset="0"/>
              <a:cs typeface="Times New Roman" pitchFamily="18" charset="0"/>
            </a:rPr>
            <a:t>3249,0тыс.руб.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rgbClr val="04171A"/>
              </a:solidFill>
              <a:latin typeface="Times New Roman" pitchFamily="18" charset="0"/>
              <a:cs typeface="Times New Roman" pitchFamily="18" charset="0"/>
            </a:rPr>
            <a:t>Субсидии бюджету Звениговского района 2,0 </a:t>
          </a:r>
          <a:r>
            <a:rPr lang="ru-RU" sz="1800" kern="1200" dirty="0" err="1" smtClean="0">
              <a:solidFill>
                <a:srgbClr val="04171A"/>
              </a:solidFill>
              <a:latin typeface="Times New Roman" pitchFamily="18" charset="0"/>
              <a:cs typeface="Times New Roman" pitchFamily="18" charset="0"/>
            </a:rPr>
            <a:t>тыс.руб</a:t>
          </a:r>
          <a:r>
            <a:rPr lang="ru-RU" sz="1800" kern="1200" dirty="0" smtClean="0">
              <a:solidFill>
                <a:srgbClr val="04171A"/>
              </a:solidFill>
              <a:latin typeface="Times New Roman" pitchFamily="18" charset="0"/>
              <a:cs typeface="Times New Roman" pitchFamily="18" charset="0"/>
            </a:rPr>
            <a:t>.</a:t>
          </a:r>
          <a:endParaRPr lang="ru-RU" sz="1800" kern="1200" dirty="0">
            <a:solidFill>
              <a:srgbClr val="04171A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830202" y="5226206"/>
        <a:ext cx="2545728" cy="1580639"/>
      </dsp:txXfrm>
    </dsp:sp>
    <dsp:sp modelId="{3CA6C7C3-9B66-4701-B827-F44DA8BC5223}">
      <dsp:nvSpPr>
        <dsp:cNvPr id="0" name=""/>
        <dsp:cNvSpPr/>
      </dsp:nvSpPr>
      <dsp:spPr>
        <a:xfrm>
          <a:off x="4718893" y="2449955"/>
          <a:ext cx="2644080" cy="167899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3C0FFB-0804-4ED2-8A56-6031289CDDB9}">
      <dsp:nvSpPr>
        <dsp:cNvPr id="0" name=""/>
        <dsp:cNvSpPr/>
      </dsp:nvSpPr>
      <dsp:spPr>
        <a:xfrm>
          <a:off x="5012680" y="2729052"/>
          <a:ext cx="2644080" cy="1678991"/>
        </a:xfrm>
        <a:prstGeom prst="roundRect">
          <a:avLst>
            <a:gd name="adj" fmla="val 10000"/>
          </a:avLst>
        </a:prstGeom>
        <a:solidFill>
          <a:srgbClr val="C4D2F8"/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u="sng" kern="1200" dirty="0" smtClean="0">
              <a:solidFill>
                <a:srgbClr val="04171A"/>
              </a:solidFill>
              <a:latin typeface="Times New Roman" pitchFamily="18" charset="0"/>
              <a:cs typeface="Times New Roman" pitchFamily="18" charset="0"/>
            </a:rPr>
            <a:t>Физическая культура и спорт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>
              <a:solidFill>
                <a:srgbClr val="04171A"/>
              </a:solidFill>
              <a:latin typeface="Times New Roman" pitchFamily="18" charset="0"/>
              <a:cs typeface="Times New Roman" pitchFamily="18" charset="0"/>
            </a:rPr>
            <a:t>1215,0 тыс.р.</a:t>
          </a:r>
          <a:endParaRPr lang="ru-RU" sz="2200" kern="1200" dirty="0">
            <a:solidFill>
              <a:srgbClr val="04171A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061856" y="2778228"/>
        <a:ext cx="2545728" cy="1580639"/>
      </dsp:txXfrm>
    </dsp:sp>
    <dsp:sp modelId="{84D89FD4-7B0D-4618-B54C-C41CF9F962CB}">
      <dsp:nvSpPr>
        <dsp:cNvPr id="0" name=""/>
        <dsp:cNvSpPr/>
      </dsp:nvSpPr>
      <dsp:spPr>
        <a:xfrm>
          <a:off x="4718893" y="4897933"/>
          <a:ext cx="2644080" cy="167899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52312E-87F7-461F-BD85-7E1773EDDCF6}">
      <dsp:nvSpPr>
        <dsp:cNvPr id="0" name=""/>
        <dsp:cNvSpPr/>
      </dsp:nvSpPr>
      <dsp:spPr>
        <a:xfrm>
          <a:off x="5012680" y="5177030"/>
          <a:ext cx="2644080" cy="1678991"/>
        </a:xfrm>
        <a:prstGeom prst="roundRect">
          <a:avLst>
            <a:gd name="adj" fmla="val 10000"/>
          </a:avLst>
        </a:prstGeom>
        <a:solidFill>
          <a:schemeClr val="bg2">
            <a:lumMod val="7500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>
              <a:solidFill>
                <a:srgbClr val="04171A"/>
              </a:solidFill>
              <a:latin typeface="Times New Roman" pitchFamily="18" charset="0"/>
              <a:cs typeface="Times New Roman" pitchFamily="18" charset="0"/>
            </a:rPr>
            <a:t>Содержание стадиона «Водник»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>
              <a:solidFill>
                <a:srgbClr val="04171A"/>
              </a:solidFill>
              <a:latin typeface="Times New Roman" pitchFamily="18" charset="0"/>
              <a:cs typeface="Times New Roman" pitchFamily="18" charset="0"/>
            </a:rPr>
            <a:t>1215,0</a:t>
          </a:r>
          <a:endParaRPr lang="ru-RU" sz="2200" kern="1200" dirty="0">
            <a:solidFill>
              <a:srgbClr val="04171A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061856" y="5226206"/>
        <a:ext cx="2545728" cy="15806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0.6025</cdr:x>
      <cdr:y>0</cdr:y>
    </cdr:from>
    <cdr:to>
      <cdr:x>0.81073</cdr:x>
      <cdr:y>0.1791</cdr:y>
    </cdr:to>
    <cdr:sp macro="" textlink="">
      <cdr:nvSpPr>
        <cdr:cNvPr id="1025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164967" y="0"/>
          <a:ext cx="1785039" cy="85725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  <a:effectLst xmlns:a="http://schemas.openxmlformats.org/drawingml/2006/main"/>
      </cdr:spPr>
    </cdr:sp>
  </cdr:relSizeAnchor>
  <cdr:relSizeAnchor xmlns:cdr="http://schemas.openxmlformats.org/drawingml/2006/chartDrawing">
    <cdr:from>
      <cdr:x>0.225</cdr:x>
      <cdr:y>0.26866</cdr:y>
    </cdr:from>
    <cdr:to>
      <cdr:x>0.39166</cdr:x>
      <cdr:y>0.32836</cdr:y>
    </cdr:to>
    <cdr:sp macro="" textlink="">
      <cdr:nvSpPr>
        <cdr:cNvPr id="6" name="Двойная стрелка влево/вправо 5"/>
        <cdr:cNvSpPr/>
      </cdr:nvSpPr>
      <cdr:spPr>
        <a:xfrm xmlns:a="http://schemas.openxmlformats.org/drawingml/2006/main">
          <a:off x="1928826" y="1285884"/>
          <a:ext cx="1428702" cy="285745"/>
        </a:xfrm>
        <a:prstGeom xmlns:a="http://schemas.openxmlformats.org/drawingml/2006/main" prst="leftRightArrow">
          <a:avLst/>
        </a:prstGeom>
        <a:solidFill xmlns:a="http://schemas.openxmlformats.org/drawingml/2006/main">
          <a:srgbClr val="C4D2F8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pPr algn="ctr"/>
          <a:endParaRPr lang="ru-RU" sz="2400" b="1" dirty="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0.70001</cdr:x>
      <cdr:y>0.26952</cdr:y>
    </cdr:from>
    <cdr:to>
      <cdr:x>0.86667</cdr:x>
      <cdr:y>0.32922</cdr:y>
    </cdr:to>
    <cdr:sp macro="" textlink="">
      <cdr:nvSpPr>
        <cdr:cNvPr id="4" name="Двойная стрелка влево/вправо 3"/>
        <cdr:cNvSpPr/>
      </cdr:nvSpPr>
      <cdr:spPr>
        <a:xfrm xmlns:a="http://schemas.openxmlformats.org/drawingml/2006/main">
          <a:off x="6000879" y="1290023"/>
          <a:ext cx="1428702" cy="285745"/>
        </a:xfrm>
        <a:prstGeom xmlns:a="http://schemas.openxmlformats.org/drawingml/2006/main" prst="leftRightArrow">
          <a:avLst/>
        </a:prstGeom>
        <a:solidFill xmlns:a="http://schemas.openxmlformats.org/drawingml/2006/main">
          <a:srgbClr val="C4D2F8"/>
        </a:solidFill>
        <a:ln xmlns:a="http://schemas.openxmlformats.org/drawingml/2006/main" w="25400" cap="flat" cmpd="sng" algn="ctr">
          <a:solidFill>
            <a:srgbClr val="0F6FC6">
              <a:shade val="50000"/>
            </a:srgb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rgbClr val="C7E2FA"/>
              </a:solidFill>
              <a:latin typeface="Constantia"/>
            </a:defRPr>
          </a:lvl1pPr>
          <a:lvl2pPr marL="457200" indent="0">
            <a:defRPr sz="1100">
              <a:solidFill>
                <a:srgbClr val="C7E2FA"/>
              </a:solidFill>
              <a:latin typeface="Constantia"/>
            </a:defRPr>
          </a:lvl2pPr>
          <a:lvl3pPr marL="914400" indent="0">
            <a:defRPr sz="1100">
              <a:solidFill>
                <a:srgbClr val="C7E2FA"/>
              </a:solidFill>
              <a:latin typeface="Constantia"/>
            </a:defRPr>
          </a:lvl3pPr>
          <a:lvl4pPr marL="1371600" indent="0">
            <a:defRPr sz="1100">
              <a:solidFill>
                <a:srgbClr val="C7E2FA"/>
              </a:solidFill>
              <a:latin typeface="Constantia"/>
            </a:defRPr>
          </a:lvl4pPr>
          <a:lvl5pPr marL="1828800" indent="0">
            <a:defRPr sz="1100">
              <a:solidFill>
                <a:srgbClr val="C7E2FA"/>
              </a:solidFill>
              <a:latin typeface="Constantia"/>
            </a:defRPr>
          </a:lvl5pPr>
          <a:lvl6pPr marL="2286000" indent="0">
            <a:defRPr sz="1100">
              <a:solidFill>
                <a:srgbClr val="C7E2FA"/>
              </a:solidFill>
              <a:latin typeface="Constantia"/>
            </a:defRPr>
          </a:lvl6pPr>
          <a:lvl7pPr marL="2743200" indent="0">
            <a:defRPr sz="1100">
              <a:solidFill>
                <a:srgbClr val="C7E2FA"/>
              </a:solidFill>
              <a:latin typeface="Constantia"/>
            </a:defRPr>
          </a:lvl7pPr>
          <a:lvl8pPr marL="3200400" indent="0">
            <a:defRPr sz="1100">
              <a:solidFill>
                <a:srgbClr val="C7E2FA"/>
              </a:solidFill>
              <a:latin typeface="Constantia"/>
            </a:defRPr>
          </a:lvl8pPr>
          <a:lvl9pPr marL="3657600" indent="0">
            <a:defRPr sz="1100">
              <a:solidFill>
                <a:srgbClr val="C7E2FA"/>
              </a:solidFill>
              <a:latin typeface="Constantia"/>
            </a:defRPr>
          </a:lvl9pPr>
        </a:lstStyle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0.2</cdr:x>
      <cdr:y>0.85075</cdr:y>
    </cdr:from>
    <cdr:to>
      <cdr:x>0.39167</cdr:x>
      <cdr:y>0.97015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1714512" y="4071966"/>
          <a:ext cx="1643074" cy="57150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pPr algn="ctr"/>
          <a:r>
            <a:rPr lang="ru-RU" sz="28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2020</a:t>
          </a:r>
          <a:endParaRPr lang="ru-RU" sz="3600" b="1" dirty="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0.68684</cdr:x>
      <cdr:y>0.1433</cdr:y>
    </cdr:from>
    <cdr:to>
      <cdr:x>0.85483</cdr:x>
      <cdr:y>0.29388</cdr:y>
    </cdr:to>
    <cdr:sp macro="" textlink="">
      <cdr:nvSpPr>
        <cdr:cNvPr id="2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887949" y="685862"/>
          <a:ext cx="1440160" cy="72075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  <a:effectLst xmlns:a="http://schemas.openxmlformats.org/drawingml/2006/main"/>
      </cdr:spPr>
    </cdr:sp>
  </cdr:relSizeAnchor>
  <cdr:relSizeAnchor xmlns:cdr="http://schemas.openxmlformats.org/drawingml/2006/chartDrawing">
    <cdr:from>
      <cdr:x>0.45576</cdr:x>
      <cdr:y>0.31319</cdr:y>
    </cdr:from>
    <cdr:to>
      <cdr:x>0.62243</cdr:x>
      <cdr:y>0.37289</cdr:y>
    </cdr:to>
    <cdr:sp macro="" textlink="">
      <cdr:nvSpPr>
        <cdr:cNvPr id="9" name="Двойная стрелка влево/вправо 4"/>
        <cdr:cNvSpPr/>
      </cdr:nvSpPr>
      <cdr:spPr>
        <a:xfrm xmlns:a="http://schemas.openxmlformats.org/drawingml/2006/main">
          <a:off x="3906994" y="1499058"/>
          <a:ext cx="1428789" cy="285745"/>
        </a:xfrm>
        <a:prstGeom xmlns:a="http://schemas.openxmlformats.org/drawingml/2006/main" prst="leftRightArrow">
          <a:avLst/>
        </a:prstGeom>
        <a:solidFill xmlns:a="http://schemas.openxmlformats.org/drawingml/2006/main">
          <a:srgbClr val="C4D2F8"/>
        </a:solidFill>
        <a:ln xmlns:a="http://schemas.openxmlformats.org/drawingml/2006/main" w="25400" cap="flat" cmpd="sng" algn="ctr">
          <a:solidFill>
            <a:srgbClr val="0F6FC6">
              <a:shade val="50000"/>
            </a:srgb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rgbClr val="C7E2FA"/>
              </a:solidFill>
              <a:latin typeface="Constantia"/>
            </a:defRPr>
          </a:lvl1pPr>
          <a:lvl2pPr marL="457200" indent="0">
            <a:defRPr sz="1100">
              <a:solidFill>
                <a:srgbClr val="C7E2FA"/>
              </a:solidFill>
              <a:latin typeface="Constantia"/>
            </a:defRPr>
          </a:lvl2pPr>
          <a:lvl3pPr marL="914400" indent="0">
            <a:defRPr sz="1100">
              <a:solidFill>
                <a:srgbClr val="C7E2FA"/>
              </a:solidFill>
              <a:latin typeface="Constantia"/>
            </a:defRPr>
          </a:lvl3pPr>
          <a:lvl4pPr marL="1371600" indent="0">
            <a:defRPr sz="1100">
              <a:solidFill>
                <a:srgbClr val="C7E2FA"/>
              </a:solidFill>
              <a:latin typeface="Constantia"/>
            </a:defRPr>
          </a:lvl4pPr>
          <a:lvl5pPr marL="1828800" indent="0">
            <a:defRPr sz="1100">
              <a:solidFill>
                <a:srgbClr val="C7E2FA"/>
              </a:solidFill>
              <a:latin typeface="Constantia"/>
            </a:defRPr>
          </a:lvl5pPr>
          <a:lvl6pPr marL="2286000" indent="0">
            <a:defRPr sz="1100">
              <a:solidFill>
                <a:srgbClr val="C7E2FA"/>
              </a:solidFill>
              <a:latin typeface="Constantia"/>
            </a:defRPr>
          </a:lvl6pPr>
          <a:lvl7pPr marL="2743200" indent="0">
            <a:defRPr sz="1100">
              <a:solidFill>
                <a:srgbClr val="C7E2FA"/>
              </a:solidFill>
              <a:latin typeface="Constantia"/>
            </a:defRPr>
          </a:lvl7pPr>
          <a:lvl8pPr marL="3200400" indent="0">
            <a:defRPr sz="1100">
              <a:solidFill>
                <a:srgbClr val="C7E2FA"/>
              </a:solidFill>
              <a:latin typeface="Constantia"/>
            </a:defRPr>
          </a:lvl8pPr>
          <a:lvl9pPr marL="3657600" indent="0">
            <a:defRPr sz="1100">
              <a:solidFill>
                <a:srgbClr val="C7E2FA"/>
              </a:solidFill>
              <a:latin typeface="Constantia"/>
            </a:defRPr>
          </a:lvl9pPr>
        </a:lstStyle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0.44167</cdr:x>
      <cdr:y>0.91045</cdr:y>
    </cdr:from>
    <cdr:to>
      <cdr:x>0.86667</cdr:x>
      <cdr:y>1</cdr:y>
    </cdr:to>
    <cdr:sp macro="" textlink="">
      <cdr:nvSpPr>
        <cdr:cNvPr id="12" name="Прямоугольник 11"/>
        <cdr:cNvSpPr/>
      </cdr:nvSpPr>
      <cdr:spPr>
        <a:xfrm xmlns:a="http://schemas.openxmlformats.org/drawingml/2006/main">
          <a:off x="3786214" y="4357718"/>
          <a:ext cx="3643338" cy="42862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25400" cap="flat" cmpd="sng" algn="ctr">
          <a:noFill/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rgbClr val="C7E2FA"/>
              </a:solidFill>
              <a:latin typeface="Constantia"/>
            </a:defRPr>
          </a:lvl1pPr>
          <a:lvl2pPr marL="457200" indent="0">
            <a:defRPr sz="1100">
              <a:solidFill>
                <a:srgbClr val="C7E2FA"/>
              </a:solidFill>
              <a:latin typeface="Constantia"/>
            </a:defRPr>
          </a:lvl2pPr>
          <a:lvl3pPr marL="914400" indent="0">
            <a:defRPr sz="1100">
              <a:solidFill>
                <a:srgbClr val="C7E2FA"/>
              </a:solidFill>
              <a:latin typeface="Constantia"/>
            </a:defRPr>
          </a:lvl3pPr>
          <a:lvl4pPr marL="1371600" indent="0">
            <a:defRPr sz="1100">
              <a:solidFill>
                <a:srgbClr val="C7E2FA"/>
              </a:solidFill>
              <a:latin typeface="Constantia"/>
            </a:defRPr>
          </a:lvl4pPr>
          <a:lvl5pPr marL="1828800" indent="0">
            <a:defRPr sz="1100">
              <a:solidFill>
                <a:srgbClr val="C7E2FA"/>
              </a:solidFill>
              <a:latin typeface="Constantia"/>
            </a:defRPr>
          </a:lvl5pPr>
          <a:lvl6pPr marL="2286000" indent="0">
            <a:defRPr sz="1100">
              <a:solidFill>
                <a:srgbClr val="C7E2FA"/>
              </a:solidFill>
              <a:latin typeface="Constantia"/>
            </a:defRPr>
          </a:lvl6pPr>
          <a:lvl7pPr marL="2743200" indent="0">
            <a:defRPr sz="1100">
              <a:solidFill>
                <a:srgbClr val="C7E2FA"/>
              </a:solidFill>
              <a:latin typeface="Constantia"/>
            </a:defRPr>
          </a:lvl7pPr>
          <a:lvl8pPr marL="3200400" indent="0">
            <a:defRPr sz="1100">
              <a:solidFill>
                <a:srgbClr val="C7E2FA"/>
              </a:solidFill>
              <a:latin typeface="Constantia"/>
            </a:defRPr>
          </a:lvl8pPr>
          <a:lvl9pPr marL="3657600" indent="0">
            <a:defRPr sz="1100">
              <a:solidFill>
                <a:srgbClr val="C7E2FA"/>
              </a:solidFill>
              <a:latin typeface="Constantia"/>
            </a:defRPr>
          </a:lvl9pPr>
        </a:lstStyle>
        <a:p xmlns:a="http://schemas.openxmlformats.org/drawingml/2006/main">
          <a:pPr algn="ctr"/>
          <a:r>
            <a:rPr lang="ru-RU" sz="2800" b="1" dirty="0" smtClean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rPr>
            <a:t>Плановый период</a:t>
          </a:r>
          <a:endParaRPr lang="ru-RU" sz="2800" b="1" dirty="0">
            <a:solidFill>
              <a:srgbClr val="000066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0.225</cdr:x>
      <cdr:y>0.55224</cdr:y>
    </cdr:from>
    <cdr:to>
      <cdr:x>0.26667</cdr:x>
      <cdr:y>0.86567</cdr:y>
    </cdr:to>
    <cdr:sp macro="" textlink="">
      <cdr:nvSpPr>
        <cdr:cNvPr id="13" name="Прямоугольник 12"/>
        <cdr:cNvSpPr/>
      </cdr:nvSpPr>
      <cdr:spPr>
        <a:xfrm xmlns:a="http://schemas.openxmlformats.org/drawingml/2006/main">
          <a:off x="1928826" y="2643206"/>
          <a:ext cx="357190" cy="1500198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3">
            <a:lumMod val="40000"/>
            <a:lumOff val="60000"/>
          </a:schemeClr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="wordArtVert"/>
        <a:lstStyle xmlns:a="http://schemas.openxmlformats.org/drawingml/2006/main"/>
        <a:p xmlns:a="http://schemas.openxmlformats.org/drawingml/2006/main">
          <a:r>
            <a:rPr lang="ru-RU" sz="12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Доходы</a:t>
          </a:r>
          <a:endParaRPr lang="ru-RU" sz="1200" b="1" dirty="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0.34167</cdr:x>
      <cdr:y>0.55224</cdr:y>
    </cdr:from>
    <cdr:to>
      <cdr:x>0.38333</cdr:x>
      <cdr:y>0.86567</cdr:y>
    </cdr:to>
    <cdr:sp macro="" textlink="">
      <cdr:nvSpPr>
        <cdr:cNvPr id="14" name="Прямоугольник 13"/>
        <cdr:cNvSpPr/>
      </cdr:nvSpPr>
      <cdr:spPr>
        <a:xfrm xmlns:a="http://schemas.openxmlformats.org/drawingml/2006/main">
          <a:off x="2928958" y="2643206"/>
          <a:ext cx="357190" cy="1500198"/>
        </a:xfrm>
        <a:prstGeom xmlns:a="http://schemas.openxmlformats.org/drawingml/2006/main" prst="rect">
          <a:avLst/>
        </a:prstGeom>
        <a:solidFill xmlns:a="http://schemas.openxmlformats.org/drawingml/2006/main">
          <a:srgbClr val="0BD0D9">
            <a:lumMod val="40000"/>
            <a:lumOff val="60000"/>
          </a:srgbClr>
        </a:solidFill>
        <a:ln xmlns:a="http://schemas.openxmlformats.org/drawingml/2006/main" w="25400" cap="flat" cmpd="sng" algn="ctr">
          <a:solidFill>
            <a:srgbClr val="0F6FC6">
              <a:shade val="50000"/>
            </a:srgb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="wordArtVert"/>
        <a:lstStyle xmlns:a="http://schemas.openxmlformats.org/drawingml/2006/main">
          <a:lvl1pPr marL="0" indent="0">
            <a:defRPr sz="1100">
              <a:solidFill>
                <a:srgbClr val="C7E2FA"/>
              </a:solidFill>
              <a:latin typeface="Constantia"/>
            </a:defRPr>
          </a:lvl1pPr>
          <a:lvl2pPr marL="457200" indent="0">
            <a:defRPr sz="1100">
              <a:solidFill>
                <a:srgbClr val="C7E2FA"/>
              </a:solidFill>
              <a:latin typeface="Constantia"/>
            </a:defRPr>
          </a:lvl2pPr>
          <a:lvl3pPr marL="914400" indent="0">
            <a:defRPr sz="1100">
              <a:solidFill>
                <a:srgbClr val="C7E2FA"/>
              </a:solidFill>
              <a:latin typeface="Constantia"/>
            </a:defRPr>
          </a:lvl3pPr>
          <a:lvl4pPr marL="1371600" indent="0">
            <a:defRPr sz="1100">
              <a:solidFill>
                <a:srgbClr val="C7E2FA"/>
              </a:solidFill>
              <a:latin typeface="Constantia"/>
            </a:defRPr>
          </a:lvl4pPr>
          <a:lvl5pPr marL="1828800" indent="0">
            <a:defRPr sz="1100">
              <a:solidFill>
                <a:srgbClr val="C7E2FA"/>
              </a:solidFill>
              <a:latin typeface="Constantia"/>
            </a:defRPr>
          </a:lvl5pPr>
          <a:lvl6pPr marL="2286000" indent="0">
            <a:defRPr sz="1100">
              <a:solidFill>
                <a:srgbClr val="C7E2FA"/>
              </a:solidFill>
              <a:latin typeface="Constantia"/>
            </a:defRPr>
          </a:lvl6pPr>
          <a:lvl7pPr marL="2743200" indent="0">
            <a:defRPr sz="1100">
              <a:solidFill>
                <a:srgbClr val="C7E2FA"/>
              </a:solidFill>
              <a:latin typeface="Constantia"/>
            </a:defRPr>
          </a:lvl7pPr>
          <a:lvl8pPr marL="3200400" indent="0">
            <a:defRPr sz="1100">
              <a:solidFill>
                <a:srgbClr val="C7E2FA"/>
              </a:solidFill>
              <a:latin typeface="Constantia"/>
            </a:defRPr>
          </a:lvl8pPr>
          <a:lvl9pPr marL="3657600" indent="0">
            <a:defRPr sz="1100">
              <a:solidFill>
                <a:srgbClr val="C7E2FA"/>
              </a:solidFill>
              <a:latin typeface="Constantia"/>
            </a:defRPr>
          </a:lvl9pPr>
        </a:lstStyle>
        <a:p xmlns:a="http://schemas.openxmlformats.org/drawingml/2006/main">
          <a:r>
            <a:rPr lang="ru-RU" sz="12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Расходы</a:t>
          </a:r>
          <a:endParaRPr lang="ru-RU" sz="1200" b="1" dirty="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0.45833</cdr:x>
      <cdr:y>0.55224</cdr:y>
    </cdr:from>
    <cdr:to>
      <cdr:x>0.5</cdr:x>
      <cdr:y>0.86567</cdr:y>
    </cdr:to>
    <cdr:sp macro="" textlink="">
      <cdr:nvSpPr>
        <cdr:cNvPr id="15" name="Прямоугольник 14"/>
        <cdr:cNvSpPr/>
      </cdr:nvSpPr>
      <cdr:spPr>
        <a:xfrm xmlns:a="http://schemas.openxmlformats.org/drawingml/2006/main">
          <a:off x="3929090" y="2643206"/>
          <a:ext cx="357190" cy="1500198"/>
        </a:xfrm>
        <a:prstGeom xmlns:a="http://schemas.openxmlformats.org/drawingml/2006/main" prst="rect">
          <a:avLst/>
        </a:prstGeom>
        <a:solidFill xmlns:a="http://schemas.openxmlformats.org/drawingml/2006/main">
          <a:srgbClr val="0BD0D9">
            <a:lumMod val="40000"/>
            <a:lumOff val="60000"/>
          </a:srgbClr>
        </a:solidFill>
        <a:ln xmlns:a="http://schemas.openxmlformats.org/drawingml/2006/main" w="25400" cap="flat" cmpd="sng" algn="ctr">
          <a:solidFill>
            <a:srgbClr val="0F6FC6">
              <a:shade val="50000"/>
            </a:srgb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="wordArtVert"/>
        <a:lstStyle xmlns:a="http://schemas.openxmlformats.org/drawingml/2006/main">
          <a:lvl1pPr marL="0" indent="0">
            <a:defRPr sz="1100">
              <a:solidFill>
                <a:srgbClr val="C7E2FA"/>
              </a:solidFill>
              <a:latin typeface="Constantia"/>
            </a:defRPr>
          </a:lvl1pPr>
          <a:lvl2pPr marL="457200" indent="0">
            <a:defRPr sz="1100">
              <a:solidFill>
                <a:srgbClr val="C7E2FA"/>
              </a:solidFill>
              <a:latin typeface="Constantia"/>
            </a:defRPr>
          </a:lvl2pPr>
          <a:lvl3pPr marL="914400" indent="0">
            <a:defRPr sz="1100">
              <a:solidFill>
                <a:srgbClr val="C7E2FA"/>
              </a:solidFill>
              <a:latin typeface="Constantia"/>
            </a:defRPr>
          </a:lvl3pPr>
          <a:lvl4pPr marL="1371600" indent="0">
            <a:defRPr sz="1100">
              <a:solidFill>
                <a:srgbClr val="C7E2FA"/>
              </a:solidFill>
              <a:latin typeface="Constantia"/>
            </a:defRPr>
          </a:lvl4pPr>
          <a:lvl5pPr marL="1828800" indent="0">
            <a:defRPr sz="1100">
              <a:solidFill>
                <a:srgbClr val="C7E2FA"/>
              </a:solidFill>
              <a:latin typeface="Constantia"/>
            </a:defRPr>
          </a:lvl5pPr>
          <a:lvl6pPr marL="2286000" indent="0">
            <a:defRPr sz="1100">
              <a:solidFill>
                <a:srgbClr val="C7E2FA"/>
              </a:solidFill>
              <a:latin typeface="Constantia"/>
            </a:defRPr>
          </a:lvl6pPr>
          <a:lvl7pPr marL="2743200" indent="0">
            <a:defRPr sz="1100">
              <a:solidFill>
                <a:srgbClr val="C7E2FA"/>
              </a:solidFill>
              <a:latin typeface="Constantia"/>
            </a:defRPr>
          </a:lvl7pPr>
          <a:lvl8pPr marL="3200400" indent="0">
            <a:defRPr sz="1100">
              <a:solidFill>
                <a:srgbClr val="C7E2FA"/>
              </a:solidFill>
              <a:latin typeface="Constantia"/>
            </a:defRPr>
          </a:lvl8pPr>
          <a:lvl9pPr marL="3657600" indent="0">
            <a:defRPr sz="1100">
              <a:solidFill>
                <a:srgbClr val="C7E2FA"/>
              </a:solidFill>
              <a:latin typeface="Constantia"/>
            </a:defRPr>
          </a:lvl9pPr>
        </a:lstStyle>
        <a:p xmlns:a="http://schemas.openxmlformats.org/drawingml/2006/main">
          <a:r>
            <a:rPr lang="ru-RU" sz="12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Доходы</a:t>
          </a:r>
          <a:endParaRPr lang="ru-RU" sz="1200" b="1" dirty="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0.69167</cdr:x>
      <cdr:y>0.55224</cdr:y>
    </cdr:from>
    <cdr:to>
      <cdr:x>0.73333</cdr:x>
      <cdr:y>0.86567</cdr:y>
    </cdr:to>
    <cdr:sp macro="" textlink="">
      <cdr:nvSpPr>
        <cdr:cNvPr id="16" name="Прямоугольник 15"/>
        <cdr:cNvSpPr/>
      </cdr:nvSpPr>
      <cdr:spPr>
        <a:xfrm xmlns:a="http://schemas.openxmlformats.org/drawingml/2006/main">
          <a:off x="5929354" y="2643206"/>
          <a:ext cx="357190" cy="1500198"/>
        </a:xfrm>
        <a:prstGeom xmlns:a="http://schemas.openxmlformats.org/drawingml/2006/main" prst="rect">
          <a:avLst/>
        </a:prstGeom>
        <a:solidFill xmlns:a="http://schemas.openxmlformats.org/drawingml/2006/main">
          <a:srgbClr val="0BD0D9">
            <a:lumMod val="40000"/>
            <a:lumOff val="60000"/>
          </a:srgbClr>
        </a:solidFill>
        <a:ln xmlns:a="http://schemas.openxmlformats.org/drawingml/2006/main" w="25400" cap="flat" cmpd="sng" algn="ctr">
          <a:solidFill>
            <a:srgbClr val="0F6FC6">
              <a:shade val="50000"/>
            </a:srgb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="wordArtVert"/>
        <a:lstStyle xmlns:a="http://schemas.openxmlformats.org/drawingml/2006/main">
          <a:lvl1pPr marL="0" indent="0">
            <a:defRPr sz="1100">
              <a:solidFill>
                <a:srgbClr val="C7E2FA"/>
              </a:solidFill>
              <a:latin typeface="Constantia"/>
            </a:defRPr>
          </a:lvl1pPr>
          <a:lvl2pPr marL="457200" indent="0">
            <a:defRPr sz="1100">
              <a:solidFill>
                <a:srgbClr val="C7E2FA"/>
              </a:solidFill>
              <a:latin typeface="Constantia"/>
            </a:defRPr>
          </a:lvl2pPr>
          <a:lvl3pPr marL="914400" indent="0">
            <a:defRPr sz="1100">
              <a:solidFill>
                <a:srgbClr val="C7E2FA"/>
              </a:solidFill>
              <a:latin typeface="Constantia"/>
            </a:defRPr>
          </a:lvl3pPr>
          <a:lvl4pPr marL="1371600" indent="0">
            <a:defRPr sz="1100">
              <a:solidFill>
                <a:srgbClr val="C7E2FA"/>
              </a:solidFill>
              <a:latin typeface="Constantia"/>
            </a:defRPr>
          </a:lvl4pPr>
          <a:lvl5pPr marL="1828800" indent="0">
            <a:defRPr sz="1100">
              <a:solidFill>
                <a:srgbClr val="C7E2FA"/>
              </a:solidFill>
              <a:latin typeface="Constantia"/>
            </a:defRPr>
          </a:lvl5pPr>
          <a:lvl6pPr marL="2286000" indent="0">
            <a:defRPr sz="1100">
              <a:solidFill>
                <a:srgbClr val="C7E2FA"/>
              </a:solidFill>
              <a:latin typeface="Constantia"/>
            </a:defRPr>
          </a:lvl6pPr>
          <a:lvl7pPr marL="2743200" indent="0">
            <a:defRPr sz="1100">
              <a:solidFill>
                <a:srgbClr val="C7E2FA"/>
              </a:solidFill>
              <a:latin typeface="Constantia"/>
            </a:defRPr>
          </a:lvl7pPr>
          <a:lvl8pPr marL="3200400" indent="0">
            <a:defRPr sz="1100">
              <a:solidFill>
                <a:srgbClr val="C7E2FA"/>
              </a:solidFill>
              <a:latin typeface="Constantia"/>
            </a:defRPr>
          </a:lvl8pPr>
          <a:lvl9pPr marL="3657600" indent="0">
            <a:defRPr sz="1100">
              <a:solidFill>
                <a:srgbClr val="C7E2FA"/>
              </a:solidFill>
              <a:latin typeface="Constantia"/>
            </a:defRPr>
          </a:lvl9pPr>
        </a:lstStyle>
        <a:p xmlns:a="http://schemas.openxmlformats.org/drawingml/2006/main">
          <a:r>
            <a:rPr lang="ru-RU" sz="12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Доходы</a:t>
          </a:r>
          <a:endParaRPr lang="ru-RU" sz="1200" b="1" dirty="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0.575</cdr:x>
      <cdr:y>0.55224</cdr:y>
    </cdr:from>
    <cdr:to>
      <cdr:x>0.61667</cdr:x>
      <cdr:y>0.86567</cdr:y>
    </cdr:to>
    <cdr:sp macro="" textlink="">
      <cdr:nvSpPr>
        <cdr:cNvPr id="17" name="Прямоугольник 16"/>
        <cdr:cNvSpPr/>
      </cdr:nvSpPr>
      <cdr:spPr>
        <a:xfrm xmlns:a="http://schemas.openxmlformats.org/drawingml/2006/main">
          <a:off x="4929222" y="2643206"/>
          <a:ext cx="357190" cy="1500198"/>
        </a:xfrm>
        <a:prstGeom xmlns:a="http://schemas.openxmlformats.org/drawingml/2006/main" prst="rect">
          <a:avLst/>
        </a:prstGeom>
        <a:solidFill xmlns:a="http://schemas.openxmlformats.org/drawingml/2006/main">
          <a:srgbClr val="0BD0D9">
            <a:lumMod val="40000"/>
            <a:lumOff val="60000"/>
          </a:srgbClr>
        </a:solidFill>
        <a:ln xmlns:a="http://schemas.openxmlformats.org/drawingml/2006/main" w="25400" cap="flat" cmpd="sng" algn="ctr">
          <a:solidFill>
            <a:srgbClr val="0F6FC6">
              <a:shade val="50000"/>
            </a:srgb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="wordArtVert"/>
        <a:lstStyle xmlns:a="http://schemas.openxmlformats.org/drawingml/2006/main">
          <a:lvl1pPr marL="0" indent="0">
            <a:defRPr sz="1100">
              <a:solidFill>
                <a:srgbClr val="C7E2FA"/>
              </a:solidFill>
              <a:latin typeface="Constantia"/>
            </a:defRPr>
          </a:lvl1pPr>
          <a:lvl2pPr marL="457200" indent="0">
            <a:defRPr sz="1100">
              <a:solidFill>
                <a:srgbClr val="C7E2FA"/>
              </a:solidFill>
              <a:latin typeface="Constantia"/>
            </a:defRPr>
          </a:lvl2pPr>
          <a:lvl3pPr marL="914400" indent="0">
            <a:defRPr sz="1100">
              <a:solidFill>
                <a:srgbClr val="C7E2FA"/>
              </a:solidFill>
              <a:latin typeface="Constantia"/>
            </a:defRPr>
          </a:lvl3pPr>
          <a:lvl4pPr marL="1371600" indent="0">
            <a:defRPr sz="1100">
              <a:solidFill>
                <a:srgbClr val="C7E2FA"/>
              </a:solidFill>
              <a:latin typeface="Constantia"/>
            </a:defRPr>
          </a:lvl4pPr>
          <a:lvl5pPr marL="1828800" indent="0">
            <a:defRPr sz="1100">
              <a:solidFill>
                <a:srgbClr val="C7E2FA"/>
              </a:solidFill>
              <a:latin typeface="Constantia"/>
            </a:defRPr>
          </a:lvl5pPr>
          <a:lvl6pPr marL="2286000" indent="0">
            <a:defRPr sz="1100">
              <a:solidFill>
                <a:srgbClr val="C7E2FA"/>
              </a:solidFill>
              <a:latin typeface="Constantia"/>
            </a:defRPr>
          </a:lvl6pPr>
          <a:lvl7pPr marL="2743200" indent="0">
            <a:defRPr sz="1100">
              <a:solidFill>
                <a:srgbClr val="C7E2FA"/>
              </a:solidFill>
              <a:latin typeface="Constantia"/>
            </a:defRPr>
          </a:lvl7pPr>
          <a:lvl8pPr marL="3200400" indent="0">
            <a:defRPr sz="1100">
              <a:solidFill>
                <a:srgbClr val="C7E2FA"/>
              </a:solidFill>
              <a:latin typeface="Constantia"/>
            </a:defRPr>
          </a:lvl8pPr>
          <a:lvl9pPr marL="3657600" indent="0">
            <a:defRPr sz="1100">
              <a:solidFill>
                <a:srgbClr val="C7E2FA"/>
              </a:solidFill>
              <a:latin typeface="Constantia"/>
            </a:defRPr>
          </a:lvl9pPr>
        </a:lstStyle>
        <a:p xmlns:a="http://schemas.openxmlformats.org/drawingml/2006/main">
          <a:r>
            <a:rPr lang="ru-RU" sz="12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Расходы</a:t>
          </a:r>
          <a:endParaRPr lang="ru-RU" sz="1200" b="1" dirty="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0.80833</cdr:x>
      <cdr:y>0.55224</cdr:y>
    </cdr:from>
    <cdr:to>
      <cdr:x>0.85</cdr:x>
      <cdr:y>0.86567</cdr:y>
    </cdr:to>
    <cdr:sp macro="" textlink="">
      <cdr:nvSpPr>
        <cdr:cNvPr id="18" name="Прямоугольник 17"/>
        <cdr:cNvSpPr/>
      </cdr:nvSpPr>
      <cdr:spPr>
        <a:xfrm xmlns:a="http://schemas.openxmlformats.org/drawingml/2006/main">
          <a:off x="6929486" y="2643206"/>
          <a:ext cx="357190" cy="1500198"/>
        </a:xfrm>
        <a:prstGeom xmlns:a="http://schemas.openxmlformats.org/drawingml/2006/main" prst="rect">
          <a:avLst/>
        </a:prstGeom>
        <a:solidFill xmlns:a="http://schemas.openxmlformats.org/drawingml/2006/main">
          <a:srgbClr val="0BD0D9">
            <a:lumMod val="40000"/>
            <a:lumOff val="60000"/>
          </a:srgbClr>
        </a:solidFill>
        <a:ln xmlns:a="http://schemas.openxmlformats.org/drawingml/2006/main" w="25400" cap="flat" cmpd="sng" algn="ctr">
          <a:solidFill>
            <a:srgbClr val="0F6FC6">
              <a:shade val="50000"/>
            </a:srgb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="wordArtVert"/>
        <a:lstStyle xmlns:a="http://schemas.openxmlformats.org/drawingml/2006/main">
          <a:lvl1pPr marL="0" indent="0">
            <a:defRPr sz="1100">
              <a:solidFill>
                <a:srgbClr val="C7E2FA"/>
              </a:solidFill>
              <a:latin typeface="Constantia"/>
            </a:defRPr>
          </a:lvl1pPr>
          <a:lvl2pPr marL="457200" indent="0">
            <a:defRPr sz="1100">
              <a:solidFill>
                <a:srgbClr val="C7E2FA"/>
              </a:solidFill>
              <a:latin typeface="Constantia"/>
            </a:defRPr>
          </a:lvl2pPr>
          <a:lvl3pPr marL="914400" indent="0">
            <a:defRPr sz="1100">
              <a:solidFill>
                <a:srgbClr val="C7E2FA"/>
              </a:solidFill>
              <a:latin typeface="Constantia"/>
            </a:defRPr>
          </a:lvl3pPr>
          <a:lvl4pPr marL="1371600" indent="0">
            <a:defRPr sz="1100">
              <a:solidFill>
                <a:srgbClr val="C7E2FA"/>
              </a:solidFill>
              <a:latin typeface="Constantia"/>
            </a:defRPr>
          </a:lvl4pPr>
          <a:lvl5pPr marL="1828800" indent="0">
            <a:defRPr sz="1100">
              <a:solidFill>
                <a:srgbClr val="C7E2FA"/>
              </a:solidFill>
              <a:latin typeface="Constantia"/>
            </a:defRPr>
          </a:lvl5pPr>
          <a:lvl6pPr marL="2286000" indent="0">
            <a:defRPr sz="1100">
              <a:solidFill>
                <a:srgbClr val="C7E2FA"/>
              </a:solidFill>
              <a:latin typeface="Constantia"/>
            </a:defRPr>
          </a:lvl6pPr>
          <a:lvl7pPr marL="2743200" indent="0">
            <a:defRPr sz="1100">
              <a:solidFill>
                <a:srgbClr val="C7E2FA"/>
              </a:solidFill>
              <a:latin typeface="Constantia"/>
            </a:defRPr>
          </a:lvl7pPr>
          <a:lvl8pPr marL="3200400" indent="0">
            <a:defRPr sz="1100">
              <a:solidFill>
                <a:srgbClr val="C7E2FA"/>
              </a:solidFill>
              <a:latin typeface="Constantia"/>
            </a:defRPr>
          </a:lvl8pPr>
          <a:lvl9pPr marL="3657600" indent="0">
            <a:defRPr sz="1100">
              <a:solidFill>
                <a:srgbClr val="C7E2FA"/>
              </a:solidFill>
              <a:latin typeface="Constantia"/>
            </a:defRPr>
          </a:lvl9pPr>
        </a:lstStyle>
        <a:p xmlns:a="http://schemas.openxmlformats.org/drawingml/2006/main">
          <a:r>
            <a:rPr lang="ru-RU" sz="12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Расходы</a:t>
          </a:r>
          <a:endParaRPr lang="ru-RU" sz="1200" b="1" dirty="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0.1623</cdr:x>
      <cdr:y>0.05893</cdr:y>
    </cdr:from>
    <cdr:to>
      <cdr:x>0.27605</cdr:x>
      <cdr:y>0.15134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335662" y="275492"/>
          <a:ext cx="936104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1660,4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0.63025</cdr:x>
      <cdr:y>0.14286</cdr:y>
    </cdr:from>
    <cdr:to>
      <cdr:x>0.78069</cdr:x>
      <cdr:y>0.22287</cdr:y>
    </cdr:to>
    <cdr:sp macro="" textlink="">
      <cdr:nvSpPr>
        <cdr:cNvPr id="2" name="TextBox 1"/>
        <cdr:cNvSpPr txBox="1"/>
      </cdr:nvSpPr>
      <cdr:spPr bwMode="auto">
        <a:xfrm xmlns:a="http://schemas.openxmlformats.org/drawingml/2006/main">
          <a:off x="5357850" y="714380"/>
          <a:ext cx="1278909" cy="40010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 rtlCol="0">
          <a:spAutoFit/>
        </a:bodyPr>
        <a:lstStyle xmlns:a="http://schemas.openxmlformats.org/drawingml/2006/main"/>
        <a:p xmlns:a="http://schemas.openxmlformats.org/drawingml/2006/main">
          <a:pPr algn="ctr"/>
          <a:endParaRPr lang="ru-RU" sz="2000" b="1" dirty="0"/>
        </a:p>
      </cdr:txBody>
    </cdr:sp>
  </cdr:relSizeAnchor>
  <cdr:relSizeAnchor xmlns:cdr="http://schemas.openxmlformats.org/drawingml/2006/chartDrawing">
    <cdr:from>
      <cdr:x>0.0885</cdr:x>
      <cdr:y>0.1</cdr:y>
    </cdr:from>
    <cdr:to>
      <cdr:x>0.15044</cdr:x>
      <cdr:y>0.24156</cdr:y>
    </cdr:to>
    <cdr:sp macro="" textlink="">
      <cdr:nvSpPr>
        <cdr:cNvPr id="3" name="TextBox 2"/>
        <cdr:cNvSpPr txBox="1"/>
      </cdr:nvSpPr>
      <cdr:spPr bwMode="auto">
        <a:xfrm xmlns:a="http://schemas.openxmlformats.org/drawingml/2006/main">
          <a:off x="714416" y="500066"/>
          <a:ext cx="500010" cy="70788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 rtlCol="0">
          <a:spAutoFit/>
        </a:bodyPr>
        <a:lstStyle xmlns:a="http://schemas.openxmlformats.org/drawingml/2006/main"/>
        <a:p xmlns:a="http://schemas.openxmlformats.org/drawingml/2006/main">
          <a:pPr algn="ctr"/>
          <a:endParaRPr lang="ru-RU" sz="2000" b="1" dirty="0" smtClean="0"/>
        </a:p>
        <a:p xmlns:a="http://schemas.openxmlformats.org/drawingml/2006/main">
          <a:pPr algn="ctr"/>
          <a:endParaRPr lang="ru-RU" sz="2000" b="1" dirty="0"/>
        </a:p>
      </cdr:txBody>
    </cdr:sp>
  </cdr:relSizeAnchor>
  <cdr:relSizeAnchor xmlns:cdr="http://schemas.openxmlformats.org/drawingml/2006/chartDrawing">
    <cdr:from>
      <cdr:x>0.60938</cdr:x>
      <cdr:y>0.39189</cdr:y>
    </cdr:from>
    <cdr:to>
      <cdr:x>0.83947</cdr:x>
      <cdr:y>0.4719</cdr:y>
    </cdr:to>
    <cdr:sp macro="" textlink="">
      <cdr:nvSpPr>
        <cdr:cNvPr id="4" name="TextBox 3"/>
        <cdr:cNvSpPr txBox="1"/>
      </cdr:nvSpPr>
      <cdr:spPr bwMode="auto">
        <a:xfrm xmlns:a="http://schemas.openxmlformats.org/drawingml/2006/main" flipH="1">
          <a:off x="5572132" y="2071702"/>
          <a:ext cx="2103943" cy="42296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 rtlCol="0">
          <a:spAutoFit/>
        </a:bodyPr>
        <a:lstStyle xmlns:a="http://schemas.openxmlformats.org/drawingml/2006/main"/>
        <a:p xmlns:a="http://schemas.openxmlformats.org/drawingml/2006/main">
          <a:pPr algn="ctr"/>
          <a:endParaRPr lang="ru-RU" sz="2000" b="1" dirty="0"/>
        </a:p>
      </cdr:txBody>
    </cdr:sp>
  </cdr:relSizeAnchor>
  <cdr:relSizeAnchor xmlns:cdr="http://schemas.openxmlformats.org/drawingml/2006/chartDrawing">
    <cdr:from>
      <cdr:x>0.69912</cdr:x>
      <cdr:y>0.45714</cdr:y>
    </cdr:from>
    <cdr:to>
      <cdr:x>0.87611</cdr:x>
      <cdr:y>0.53715</cdr:y>
    </cdr:to>
    <cdr:sp macro="" textlink="">
      <cdr:nvSpPr>
        <cdr:cNvPr id="5" name="TextBox 4"/>
        <cdr:cNvSpPr txBox="1"/>
      </cdr:nvSpPr>
      <cdr:spPr bwMode="auto">
        <a:xfrm xmlns:a="http://schemas.openxmlformats.org/drawingml/2006/main">
          <a:off x="5643602" y="2286016"/>
          <a:ext cx="1428760" cy="40011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 rtlCol="0">
          <a:spAutoFit/>
        </a:bodyPr>
        <a:lstStyle xmlns:a="http://schemas.openxmlformats.org/drawingml/2006/main"/>
        <a:p xmlns:a="http://schemas.openxmlformats.org/drawingml/2006/main">
          <a:pPr algn="ctr"/>
          <a:endParaRPr lang="ru-RU" sz="2000" b="1" dirty="0"/>
        </a:p>
      </cdr:txBody>
    </cdr:sp>
  </cdr:relSizeAnchor>
  <cdr:relSizeAnchor xmlns:cdr="http://schemas.openxmlformats.org/drawingml/2006/chartDrawing">
    <cdr:from>
      <cdr:x>0.65487</cdr:x>
      <cdr:y>0.32857</cdr:y>
    </cdr:from>
    <cdr:to>
      <cdr:x>0.82301</cdr:x>
      <cdr:y>0.40858</cdr:y>
    </cdr:to>
    <cdr:sp macro="" textlink="">
      <cdr:nvSpPr>
        <cdr:cNvPr id="6" name="TextBox 5"/>
        <cdr:cNvSpPr txBox="1"/>
      </cdr:nvSpPr>
      <cdr:spPr bwMode="auto">
        <a:xfrm xmlns:a="http://schemas.openxmlformats.org/drawingml/2006/main">
          <a:off x="5567130" y="1643067"/>
          <a:ext cx="1429378" cy="40010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 rtlCol="0">
          <a:spAutoFit/>
        </a:bodyPr>
        <a:lstStyle xmlns:a="http://schemas.openxmlformats.org/drawingml/2006/main"/>
        <a:p xmlns:a="http://schemas.openxmlformats.org/drawingml/2006/main">
          <a:pPr algn="ctr"/>
          <a:endParaRPr lang="ru-RU" sz="2000" b="1" dirty="0"/>
        </a:p>
      </cdr:txBody>
    </cdr:sp>
  </cdr:relSizeAnchor>
  <cdr:relSizeAnchor xmlns:cdr="http://schemas.openxmlformats.org/drawingml/2006/chartDrawing">
    <cdr:from>
      <cdr:x>0.79646</cdr:x>
      <cdr:y>0.2</cdr:y>
    </cdr:from>
    <cdr:to>
      <cdr:x>0.81934</cdr:x>
      <cdr:y>0.28001</cdr:y>
    </cdr:to>
    <cdr:sp macro="" textlink="">
      <cdr:nvSpPr>
        <cdr:cNvPr id="22" name="TextBox 21"/>
        <cdr:cNvSpPr txBox="1"/>
      </cdr:nvSpPr>
      <cdr:spPr bwMode="auto">
        <a:xfrm xmlns:a="http://schemas.openxmlformats.org/drawingml/2006/main">
          <a:off x="6429420" y="1000132"/>
          <a:ext cx="184731" cy="40011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none" rtlCol="0">
          <a:spAutoFit/>
        </a:bodyPr>
        <a:lstStyle xmlns:a="http://schemas.openxmlformats.org/drawingml/2006/main"/>
        <a:p xmlns:a="http://schemas.openxmlformats.org/drawingml/2006/main">
          <a:pPr algn="ctr"/>
          <a:endParaRPr lang="ru-RU" sz="2000" b="1" dirty="0"/>
        </a:p>
      </cdr:txBody>
    </cdr:sp>
  </cdr:relSizeAnchor>
  <cdr:relSizeAnchor xmlns:cdr="http://schemas.openxmlformats.org/drawingml/2006/chartDrawing">
    <cdr:from>
      <cdr:x>0.77876</cdr:x>
      <cdr:y>0.12857</cdr:y>
    </cdr:from>
    <cdr:to>
      <cdr:x>0.93805</cdr:x>
      <cdr:y>0.20858</cdr:y>
    </cdr:to>
    <cdr:sp macro="" textlink="">
      <cdr:nvSpPr>
        <cdr:cNvPr id="23" name="TextBox 22"/>
        <cdr:cNvSpPr txBox="1"/>
      </cdr:nvSpPr>
      <cdr:spPr bwMode="auto">
        <a:xfrm xmlns:a="http://schemas.openxmlformats.org/drawingml/2006/main">
          <a:off x="6286544" y="642942"/>
          <a:ext cx="1285884" cy="40011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 rtlCol="0">
          <a:spAutoFit/>
        </a:bodyPr>
        <a:lstStyle xmlns:a="http://schemas.openxmlformats.org/drawingml/2006/main"/>
        <a:p xmlns:a="http://schemas.openxmlformats.org/drawingml/2006/main">
          <a:pPr algn="ctr"/>
          <a:endParaRPr lang="ru-RU" sz="2000" b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1582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8971" y="0"/>
            <a:ext cx="2921582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3288" y="739775"/>
            <a:ext cx="4935537" cy="37036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4212" y="4689515"/>
            <a:ext cx="5393690" cy="44426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972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7316"/>
            <a:ext cx="2921582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72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8971" y="9377316"/>
            <a:ext cx="2921582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4658161B-792B-4435-8AF4-78F13A104D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80995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6BCAF4B-B2C5-4991-B6F9-A06F2852212B}" type="slidenum">
              <a:rPr lang="ru-RU" smtClean="0"/>
              <a:pPr/>
              <a:t>1</a:t>
            </a:fld>
            <a:endParaRPr lang="ru-RU" dirty="0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AC85C0-616F-405F-9DBE-BE6B46761DC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2EF765-4371-4A1A-9533-F66AA26D5A6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2EF765-4371-4A1A-9533-F66AA26D5A6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2BC4DB">
                  <a:shade val="90000"/>
                </a:srgbClr>
              </a:solidFill>
            </a:endParaRPr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2BC4DB">
                  <a:shade val="90000"/>
                </a:srgbClr>
              </a:solidFill>
            </a:endParaRPr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AC85C0-616F-405F-9DBE-BE6B46761DCD}" type="slidenum">
              <a:rPr lang="ru-RU" smtClean="0">
                <a:solidFill>
                  <a:srgbClr val="2BC4D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2BC4D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55541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2BC4DB">
                  <a:shade val="9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2BC4DB">
                  <a:shade val="9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075F43-D520-48D8-AD5C-513CD269651E}" type="slidenum">
              <a:rPr lang="ru-RU" smtClean="0">
                <a:solidFill>
                  <a:srgbClr val="2BC4D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2BC4D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1265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2BC4DB">
                  <a:shade val="9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2BC4DB">
                  <a:shade val="9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2EF765-4371-4A1A-9533-F66AA26D5A61}" type="slidenum">
              <a:rPr lang="ru-RU" smtClean="0">
                <a:solidFill>
                  <a:srgbClr val="2BC4D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2BC4D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7294665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2BC4DB">
                  <a:shade val="90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2BC4DB">
                  <a:shade val="90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2EF765-4371-4A1A-9533-F66AA26D5A61}" type="slidenum">
              <a:rPr lang="ru-RU" smtClean="0">
                <a:solidFill>
                  <a:srgbClr val="2BC4D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2BC4D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7308138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2BC4DB">
                  <a:shade val="90000"/>
                </a:srgb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2BC4DB">
                  <a:shade val="90000"/>
                </a:srgb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2EF765-4371-4A1A-9533-F66AA26D5A61}" type="slidenum">
              <a:rPr lang="ru-RU" smtClean="0">
                <a:solidFill>
                  <a:srgbClr val="2BC4D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2BC4D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213811"/>
      </p:ext>
    </p:extLst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2BC4DB">
                  <a:shade val="90000"/>
                </a:srgb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2BC4DB">
                  <a:shade val="90000"/>
                </a:srgb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2EF765-4371-4A1A-9533-F66AA26D5A61}" type="slidenum">
              <a:rPr lang="ru-RU" smtClean="0">
                <a:solidFill>
                  <a:srgbClr val="2BC4D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2BC4D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6365907"/>
      </p:ext>
    </p:extLst>
  </p:cSld>
  <p:clrMapOvr>
    <a:masterClrMapping/>
  </p:clrMapOvr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2BC4DB">
                  <a:shade val="90000"/>
                </a:srgb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2BC4DB">
                  <a:shade val="90000"/>
                </a:srgb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2EF765-4371-4A1A-9533-F66AA26D5A61}" type="slidenum">
              <a:rPr lang="ru-RU" smtClean="0">
                <a:solidFill>
                  <a:srgbClr val="2BC4D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2BC4D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73167"/>
      </p:ext>
    </p:extLst>
  </p:cSld>
  <p:clrMapOvr>
    <a:masterClrMapping/>
  </p:clrMapOvr>
  <p:hf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2BC4DB">
                  <a:shade val="90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2BC4DB">
                  <a:shade val="90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2EF765-4371-4A1A-9533-F66AA26D5A61}" type="slidenum">
              <a:rPr lang="ru-RU" smtClean="0">
                <a:solidFill>
                  <a:srgbClr val="2BC4D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2BC4D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8634939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075F43-D520-48D8-AD5C-513CD269651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7E2FA"/>
              </a:solidFill>
            </a:endParaRPr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7E2FA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2BC4DB">
                  <a:shade val="90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2BC4DB">
                  <a:shade val="90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D52EF765-4371-4A1A-9533-F66AA26D5A61}" type="slidenum">
              <a:rPr lang="ru-RU" smtClean="0">
                <a:solidFill>
                  <a:srgbClr val="2BC4D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2BC4DB">
                  <a:shade val="90000"/>
                </a:srgbClr>
              </a:solidFill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srgbClr val="76D9E8"/>
              </a:solidFill>
              <a:latin typeface="Constantia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srgbClr val="76D9E8"/>
              </a:solidFill>
              <a:latin typeface="Constantia"/>
            </a:endParaRPr>
          </a:p>
        </p:txBody>
      </p:sp>
    </p:spTree>
    <p:extLst>
      <p:ext uri="{BB962C8B-B14F-4D97-AF65-F5344CB8AC3E}">
        <p14:creationId xmlns:p14="http://schemas.microsoft.com/office/powerpoint/2010/main" val="915242296"/>
      </p:ext>
    </p:extLst>
  </p:cSld>
  <p:clrMapOvr>
    <a:masterClrMapping/>
  </p:clrMapOvr>
  <p:hf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2BC4DB">
                  <a:shade val="9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2BC4DB">
                  <a:shade val="9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2EF765-4371-4A1A-9533-F66AA26D5A61}" type="slidenum">
              <a:rPr lang="ru-RU" smtClean="0">
                <a:solidFill>
                  <a:srgbClr val="2BC4D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2BC4D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2996936"/>
      </p:ext>
    </p:extLst>
  </p:cSld>
  <p:clrMapOvr>
    <a:masterClrMapping/>
  </p:clrMapOvr>
  <p:hf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2BC4DB">
                  <a:shade val="9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2BC4DB">
                  <a:shade val="9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2EF765-4371-4A1A-9533-F66AA26D5A61}" type="slidenum">
              <a:rPr lang="ru-RU" smtClean="0">
                <a:solidFill>
                  <a:srgbClr val="2BC4D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2BC4D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5628444"/>
      </p:ext>
    </p:extLst>
  </p:cSld>
  <p:clrMapOvr>
    <a:masterClrMapping/>
  </p:clrMapOvr>
  <p:hf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C2E5B58-BBBC-4241-80E6-7AB2B5ACC304}" type="datetimeFigureOut">
              <a:rPr lang="ru-RU" smtClean="0">
                <a:solidFill>
                  <a:srgbClr val="303030">
                    <a:lumMod val="90000"/>
                    <a:lumOff val="10000"/>
                  </a:srgbClr>
                </a:solidFill>
              </a:rPr>
              <a:pPr>
                <a:defRPr/>
              </a:pPr>
              <a:t>11.12.2019</a:t>
            </a:fld>
            <a:endParaRPr lang="ru-RU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C03AEE-7C58-4CA5-A5FC-080B06C2CA32}" type="slidenum">
              <a:rPr lang="ru-RU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8F2BD12-A08A-4A64-B433-45214BC42B66}" type="datetimeFigureOut">
              <a:rPr lang="ru-RU" smtClean="0">
                <a:solidFill>
                  <a:srgbClr val="303030">
                    <a:lumMod val="90000"/>
                    <a:lumOff val="10000"/>
                  </a:srgbClr>
                </a:solidFill>
              </a:rPr>
              <a:pPr>
                <a:defRPr/>
              </a:pPr>
              <a:t>11.12.2019</a:t>
            </a:fld>
            <a:endParaRPr lang="ru-RU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10ADDA-FC44-4337-B6EF-31E3AB986A15}" type="slidenum">
              <a:rPr lang="ru-RU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FD42C7-2B63-4D0B-87AE-A68D1CB2C397}" type="datetimeFigureOut">
              <a:rPr lang="ru-RU" smtClean="0">
                <a:solidFill>
                  <a:srgbClr val="303030">
                    <a:lumMod val="90000"/>
                    <a:lumOff val="10000"/>
                  </a:srgbClr>
                </a:solidFill>
              </a:rPr>
              <a:pPr>
                <a:defRPr/>
              </a:pPr>
              <a:t>11.12.2019</a:t>
            </a:fld>
            <a:endParaRPr lang="ru-RU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5A900C-3988-4B7B-A4B0-72B5B7D71747}" type="slidenum">
              <a:rPr lang="ru-RU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35A3103-0642-4B09-970A-0FFB7B63C74D}" type="datetimeFigureOut">
              <a:rPr lang="ru-RU" smtClean="0">
                <a:solidFill>
                  <a:srgbClr val="303030">
                    <a:lumMod val="90000"/>
                    <a:lumOff val="10000"/>
                  </a:srgbClr>
                </a:solidFill>
              </a:rPr>
              <a:pPr>
                <a:defRPr/>
              </a:pPr>
              <a:t>11.12.2019</a:t>
            </a:fld>
            <a:endParaRPr lang="ru-RU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847F60-7C0F-4246-81A5-3D393EDCF45A}" type="slidenum">
              <a:rPr lang="ru-RU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2E85C0-F85C-41BE-ABCF-0156BF0A5A3C}" type="datetimeFigureOut">
              <a:rPr lang="ru-RU" smtClean="0">
                <a:solidFill>
                  <a:srgbClr val="303030">
                    <a:lumMod val="90000"/>
                    <a:lumOff val="10000"/>
                  </a:srgbClr>
                </a:solidFill>
              </a:rPr>
              <a:pPr>
                <a:defRPr/>
              </a:pPr>
              <a:t>11.12.2019</a:t>
            </a:fld>
            <a:endParaRPr lang="ru-RU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3EBB28-5B63-42DC-A7BC-87555FA595F5}" type="slidenum">
              <a:rPr lang="ru-RU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5AF5F94-CD23-4E58-BBD5-760F4185BECB}" type="datetimeFigureOut">
              <a:rPr lang="ru-RU" smtClean="0">
                <a:solidFill>
                  <a:srgbClr val="303030">
                    <a:lumMod val="90000"/>
                    <a:lumOff val="10000"/>
                  </a:srgbClr>
                </a:solidFill>
              </a:rPr>
              <a:pPr>
                <a:defRPr/>
              </a:pPr>
              <a:t>11.12.2019</a:t>
            </a:fld>
            <a:endParaRPr lang="ru-RU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DBAEA1-EE8F-466E-B5ED-AC5181D4F68C}" type="slidenum">
              <a:rPr lang="ru-RU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10EC85-2A4F-4FB0-AB0F-78B6516A0C0C}" type="datetimeFigureOut">
              <a:rPr lang="ru-RU" smtClean="0">
                <a:solidFill>
                  <a:srgbClr val="303030">
                    <a:lumMod val="90000"/>
                    <a:lumOff val="10000"/>
                  </a:srgbClr>
                </a:solidFill>
              </a:rPr>
              <a:pPr>
                <a:defRPr/>
              </a:pPr>
              <a:t>11.12.2019</a:t>
            </a:fld>
            <a:endParaRPr lang="ru-RU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2B4022-CFB5-44C1-9D8D-828D9C87EA79}" type="slidenum">
              <a:rPr lang="ru-RU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2EF765-4371-4A1A-9533-F66AA26D5A6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hf hdr="0" ftr="0" dt="0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855F444-6B83-46AC-AAC3-F7A2717FA135}" type="datetimeFigureOut">
              <a:rPr lang="ru-RU" smtClean="0">
                <a:solidFill>
                  <a:srgbClr val="303030">
                    <a:lumMod val="90000"/>
                    <a:lumOff val="10000"/>
                  </a:srgbClr>
                </a:solidFill>
              </a:rPr>
              <a:pPr>
                <a:defRPr/>
              </a:pPr>
              <a:t>11.12.2019</a:t>
            </a:fld>
            <a:endParaRPr lang="ru-RU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A85965-0DB4-4C46-BB6F-F3E73DD0FA73}" type="slidenum">
              <a:rPr lang="ru-RU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3F31135-8559-4542-B622-651C457B2385}" type="datetimeFigureOut">
              <a:rPr lang="ru-RU" smtClean="0">
                <a:solidFill>
                  <a:srgbClr val="303030">
                    <a:lumMod val="90000"/>
                    <a:lumOff val="10000"/>
                  </a:srgbClr>
                </a:solidFill>
              </a:rPr>
              <a:pPr>
                <a:defRPr/>
              </a:pPr>
              <a:t>11.12.2019</a:t>
            </a:fld>
            <a:endParaRPr lang="ru-RU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066D25-3DCB-401B-AE1B-A34B2AC19097}" type="slidenum">
              <a:rPr lang="ru-RU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46875C3-FAC7-408F-AC2D-59A13F985CE9}" type="datetimeFigureOut">
              <a:rPr lang="ru-RU" smtClean="0">
                <a:solidFill>
                  <a:srgbClr val="303030">
                    <a:lumMod val="90000"/>
                    <a:lumOff val="10000"/>
                  </a:srgbClr>
                </a:solidFill>
              </a:rPr>
              <a:pPr>
                <a:defRPr/>
              </a:pPr>
              <a:t>11.12.2019</a:t>
            </a:fld>
            <a:endParaRPr lang="ru-RU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AC634A-3C48-4BAA-9428-940D98BA9943}" type="slidenum">
              <a:rPr lang="ru-RU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745C546-CA87-42A9-8ABA-59A9C12747C8}" type="datetimeFigureOut">
              <a:rPr lang="ru-RU" smtClean="0">
                <a:solidFill>
                  <a:srgbClr val="303030">
                    <a:lumMod val="90000"/>
                    <a:lumOff val="10000"/>
                  </a:srgbClr>
                </a:solidFill>
              </a:rPr>
              <a:pPr>
                <a:defRPr/>
              </a:pPr>
              <a:t>11.12.2019</a:t>
            </a:fld>
            <a:endParaRPr lang="ru-RU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D4C9D1-771A-4182-8BBF-E5949B336FCC}" type="slidenum">
              <a:rPr lang="ru-RU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2EF765-4371-4A1A-9533-F66AA26D5A6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2EF765-4371-4A1A-9533-F66AA26D5A6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2EF765-4371-4A1A-9533-F66AA26D5A6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2EF765-4371-4A1A-9533-F66AA26D5A6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2EF765-4371-4A1A-9533-F66AA26D5A6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D52EF765-4371-4A1A-9533-F66AA26D5A6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D52EF765-4371-4A1A-9533-F66AA26D5A6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8" r:id="rId1"/>
    <p:sldLayoutId id="2147484089" r:id="rId2"/>
    <p:sldLayoutId id="2147484090" r:id="rId3"/>
    <p:sldLayoutId id="2147484091" r:id="rId4"/>
    <p:sldLayoutId id="2147484092" r:id="rId5"/>
    <p:sldLayoutId id="2147484093" r:id="rId6"/>
    <p:sldLayoutId id="2147484094" r:id="rId7"/>
    <p:sldLayoutId id="2147484095" r:id="rId8"/>
    <p:sldLayoutId id="2147484096" r:id="rId9"/>
    <p:sldLayoutId id="2147484097" r:id="rId10"/>
    <p:sldLayoutId id="2147484098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srgbClr val="76D9E8"/>
              </a:solidFill>
              <a:latin typeface="Constantia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srgbClr val="76D9E8"/>
              </a:solidFill>
              <a:latin typeface="Constantia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ru-RU">
              <a:solidFill>
                <a:srgbClr val="2BC4DB">
                  <a:shade val="90000"/>
                </a:srgbClr>
              </a:solidFill>
            </a:endParaRP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ru-RU">
              <a:solidFill>
                <a:srgbClr val="2BC4DB">
                  <a:shade val="90000"/>
                </a:srgbClr>
              </a:solidFill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D52EF765-4371-4A1A-9533-F66AA26D5A61}" type="slidenum">
              <a:rPr lang="ru-RU" smtClean="0">
                <a:solidFill>
                  <a:srgbClr val="2BC4D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2BC4DB">
                  <a:shade val="90000"/>
                </a:srgbClr>
              </a:solidFill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srgbClr val="76D9E8"/>
                </a:solidFill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srgbClr val="76D9E8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93942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00" r:id="rId1"/>
    <p:sldLayoutId id="2147484101" r:id="rId2"/>
    <p:sldLayoutId id="2147484102" r:id="rId3"/>
    <p:sldLayoutId id="2147484103" r:id="rId4"/>
    <p:sldLayoutId id="2147484104" r:id="rId5"/>
    <p:sldLayoutId id="2147484105" r:id="rId6"/>
    <p:sldLayoutId id="2147484106" r:id="rId7"/>
    <p:sldLayoutId id="2147484107" r:id="rId8"/>
    <p:sldLayoutId id="2147484108" r:id="rId9"/>
    <p:sldLayoutId id="2147484109" r:id="rId10"/>
    <p:sldLayoutId id="2147484110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D52EF765-4371-4A1A-9533-F66AA26D5A6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5" r:id="rId1"/>
    <p:sldLayoutId id="2147484126" r:id="rId2"/>
    <p:sldLayoutId id="2147484127" r:id="rId3"/>
    <p:sldLayoutId id="2147484128" r:id="rId4"/>
    <p:sldLayoutId id="2147484129" r:id="rId5"/>
    <p:sldLayoutId id="2147484130" r:id="rId6"/>
    <p:sldLayoutId id="2147484131" r:id="rId7"/>
    <p:sldLayoutId id="2147484132" r:id="rId8"/>
    <p:sldLayoutId id="2147484133" r:id="rId9"/>
    <p:sldLayoutId id="2147484134" r:id="rId10"/>
    <p:sldLayoutId id="2147484135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chart" Target="../charts/char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9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image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0" y="3000372"/>
            <a:ext cx="9144000" cy="3857628"/>
          </a:xfrm>
          <a:prstGeom prst="rect">
            <a:avLst/>
          </a:prstGeom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2714620"/>
          </a:xfrm>
          <a:noFill/>
        </p:spPr>
        <p:txBody>
          <a:bodyPr>
            <a:noAutofit/>
          </a:bodyPr>
          <a:lstStyle/>
          <a:p>
            <a:pPr algn="ctr"/>
            <a:r>
              <a:rPr lang="ru-RU" sz="20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0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rgbClr val="7030A0"/>
                </a:solidFill>
                <a:effectLst/>
                <a:latin typeface="Times New Roman" pitchFamily="18" charset="0"/>
                <a:cs typeface="Times New Roman" pitchFamily="18" charset="0"/>
              </a:rPr>
              <a:t>БЮДЖЕТ</a:t>
            </a:r>
            <a:r>
              <a:rPr lang="ru-RU" sz="3200" b="0" dirty="0" smtClean="0">
                <a:solidFill>
                  <a:srgbClr val="7030A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0" dirty="0" smtClean="0">
                <a:solidFill>
                  <a:srgbClr val="7030A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rgbClr val="7030A0"/>
                </a:solidFill>
                <a:effectLst/>
                <a:latin typeface="Times New Roman" pitchFamily="18" charset="0"/>
                <a:cs typeface="Times New Roman" pitchFamily="18" charset="0"/>
              </a:rPr>
              <a:t>Городского поселения Звенигово</a:t>
            </a:r>
            <a:br>
              <a:rPr lang="ru-RU" sz="3200" dirty="0" smtClean="0">
                <a:solidFill>
                  <a:srgbClr val="7030A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rgbClr val="7030A0"/>
                </a:solidFill>
                <a:effectLst/>
                <a:latin typeface="Times New Roman" pitchFamily="18" charset="0"/>
                <a:cs typeface="Times New Roman" pitchFamily="18" charset="0"/>
              </a:rPr>
              <a:t>на 2020 </a:t>
            </a:r>
            <a:r>
              <a:rPr lang="ru-RU" sz="3200" dirty="0" smtClean="0">
                <a:solidFill>
                  <a:srgbClr val="7030A0"/>
                </a:solidFill>
                <a:effectLst/>
                <a:latin typeface="Times New Roman" pitchFamily="18" charset="0"/>
                <a:cs typeface="Times New Roman" pitchFamily="18" charset="0"/>
              </a:rPr>
              <a:t>год</a:t>
            </a:r>
            <a:br>
              <a:rPr lang="ru-RU" sz="3200" dirty="0" smtClean="0">
                <a:solidFill>
                  <a:srgbClr val="7030A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rgbClr val="7030A0"/>
                </a:solidFill>
                <a:effectLst/>
                <a:latin typeface="Times New Roman" pitchFamily="18" charset="0"/>
                <a:cs typeface="Times New Roman" pitchFamily="18" charset="0"/>
              </a:rPr>
              <a:t>и на плановый период 2021 и 2022 годов</a:t>
            </a:r>
            <a:endParaRPr lang="ru-RU" sz="8000" b="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65C30B-72BA-4F0E-A5E3-DDF367DB7F1E}" type="slidenum">
              <a:rPr lang="ru-RU"/>
              <a:pPr>
                <a:defRPr/>
              </a:pPr>
              <a:t>1</a:t>
            </a:fld>
            <a:endParaRPr lang="ru-RU" dirty="0"/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45315_1448545794.jpg"/>
          <p:cNvPicPr>
            <a:picLocks noChangeAspect="1"/>
          </p:cNvPicPr>
          <p:nvPr/>
        </p:nvPicPr>
        <p:blipFill>
          <a:blip r:embed="rId2" cstate="email">
            <a:lum bright="39000" contrast="-70000"/>
          </a:blip>
          <a:stretch>
            <a:fillRect/>
          </a:stretch>
        </p:blipFill>
        <p:spPr>
          <a:xfrm>
            <a:off x="0" y="1214422"/>
            <a:ext cx="9192038" cy="5643578"/>
          </a:xfrm>
          <a:prstGeom prst="rect">
            <a:avLst/>
          </a:prstGeom>
          <a:blipFill>
            <a:blip r:embed="rId3">
              <a:lum bright="39000" contrast="-70000"/>
            </a:blip>
            <a:tile tx="0" ty="0" sx="100000" sy="100000" flip="none" algn="tl"/>
          </a:blipFill>
        </p:spPr>
      </p:pic>
      <p:sp>
        <p:nvSpPr>
          <p:cNvPr id="78" name="Номер слайда 5"/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0EC04784-5EFD-4DF1-8324-D10511314077}" type="slidenum">
              <a:rPr lang="ru-RU" sz="1000">
                <a:effectLst>
                  <a:outerShdw blurRad="38100" dist="38100" dir="2700000" algn="tl">
                    <a:srgbClr val="000000"/>
                  </a:outerShdw>
                </a:effectLst>
              </a:rPr>
              <a:pPr algn="r">
                <a:defRPr/>
              </a:pPr>
              <a:t>10</a:t>
            </a:fld>
            <a:endParaRPr lang="ru-RU" sz="10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aphicFrame>
        <p:nvGraphicFramePr>
          <p:cNvPr id="56490" name="Group 1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8339115"/>
              </p:ext>
            </p:extLst>
          </p:nvPr>
        </p:nvGraphicFramePr>
        <p:xfrm>
          <a:off x="2" y="1428736"/>
          <a:ext cx="9143998" cy="468779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071536"/>
                <a:gridCol w="3643340"/>
                <a:gridCol w="1571634"/>
                <a:gridCol w="1428760"/>
                <a:gridCol w="1428728"/>
              </a:tblGrid>
              <a:tr h="7518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glow rad="228600">
                              <a:schemeClr val="accent6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Раздел-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glow rad="228600">
                            <a:schemeClr val="accent6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glow rad="228600">
                              <a:schemeClr val="accent6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glow rad="228600">
                            <a:schemeClr val="accent6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glow rad="228600">
                              <a:schemeClr val="accent6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План на 2019 г.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glow rad="228600">
                              <a:schemeClr val="accent6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тыс.р.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glow rad="228600">
                              <a:schemeClr val="accent6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План на 2020 г.,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glow rad="228600">
                              <a:schemeClr val="accent6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тыс.р.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glow rad="228600">
                            <a:schemeClr val="accent6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glow rad="228600">
                              <a:schemeClr val="accent6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Откл-ия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glow rad="228600">
                              <a:schemeClr val="accent6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glow rad="228600">
                              <a:schemeClr val="accent6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тыс.руб.</a:t>
                      </a:r>
                    </a:p>
                  </a:txBody>
                  <a:tcPr anchor="ctr" horzOverflow="overflow"/>
                </a:tc>
              </a:tr>
              <a:tr h="462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glow rad="228600">
                              <a:schemeClr val="accent6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0100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glow rad="228600">
                            <a:schemeClr val="accent6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glow rad="228600">
                              <a:schemeClr val="accent6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Общегосударственные вопросы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glow rad="228600">
                            <a:schemeClr val="accent6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glow rad="228600">
                              <a:schemeClr val="accent6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6234,9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glow rad="228600">
                              <a:schemeClr val="accent6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6465,4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glow rad="228600">
                              <a:schemeClr val="accent6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+230,5</a:t>
                      </a:r>
                    </a:p>
                  </a:txBody>
                  <a:tcPr anchor="ctr" horzOverflow="overflow"/>
                </a:tc>
              </a:tr>
              <a:tr h="5000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glow rad="228600">
                              <a:schemeClr val="accent6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0300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glow rad="228600">
                            <a:schemeClr val="accent6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glow rad="228600">
                              <a:schemeClr val="accent6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Национальная безопасность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glow rad="228600">
                            <a:schemeClr val="accent6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glow rad="228600">
                              <a:schemeClr val="accent6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400,0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glow rad="228600">
                              <a:schemeClr val="accent6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500,0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glow rad="228600">
                              <a:schemeClr val="accent6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+100,0</a:t>
                      </a:r>
                    </a:p>
                  </a:txBody>
                  <a:tcPr anchor="ctr" horzOverflow="overflow"/>
                </a:tc>
              </a:tr>
              <a:tr h="4332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glow rad="228600">
                              <a:schemeClr val="accent6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0400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glow rad="228600">
                            <a:schemeClr val="accent6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glow rad="228600">
                              <a:schemeClr val="accent6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Национальная экономика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glow rad="228600">
                            <a:schemeClr val="accent6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glow rad="228600">
                              <a:schemeClr val="accent6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4068,0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glow rad="228600">
                              <a:schemeClr val="accent6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4572,4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glow rad="228600">
                              <a:schemeClr val="accent6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+504,4</a:t>
                      </a:r>
                    </a:p>
                  </a:txBody>
                  <a:tcPr anchor="ctr" horzOverflow="overflow"/>
                </a:tc>
              </a:tr>
              <a:tr h="4580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glow rad="228600">
                              <a:schemeClr val="accent6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0500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glow rad="228600">
                            <a:schemeClr val="accent6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glow rad="228600">
                              <a:schemeClr val="accent6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ЖКХ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glow rad="228600">
                            <a:schemeClr val="accent6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glow rad="228600">
                              <a:schemeClr val="accent6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8150,0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glow rad="228600">
                              <a:schemeClr val="accent6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10162,9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glow rad="228600">
                              <a:schemeClr val="accent6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+2012,9</a:t>
                      </a:r>
                    </a:p>
                  </a:txBody>
                  <a:tcPr anchor="ctr" horzOverflow="overflow"/>
                </a:tc>
              </a:tr>
              <a:tr h="4332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glow rad="228600">
                              <a:schemeClr val="accent6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1000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glow rad="228600">
                            <a:schemeClr val="accent6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glow rad="228600">
                              <a:schemeClr val="accent6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Социальная политика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glow rad="228600">
                            <a:schemeClr val="accent6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glow rad="228600">
                              <a:schemeClr val="accent6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322,0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glow rad="228600">
                              <a:schemeClr val="accent6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322,0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glow rad="228600">
                              <a:schemeClr val="accent6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</a:p>
                  </a:txBody>
                  <a:tcPr anchor="ctr" horzOverflow="overflow"/>
                </a:tc>
              </a:tr>
              <a:tr h="4614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glow rad="228600">
                              <a:schemeClr val="accent6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1100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glow rad="228600">
                            <a:schemeClr val="accent6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glow rad="228600">
                              <a:schemeClr val="accent6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Физическая культура и спорт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glow rad="228600">
                            <a:schemeClr val="accent6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glow rad="228600">
                              <a:schemeClr val="accent6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1176,1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glow rad="228600">
                              <a:schemeClr val="accent6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1215,0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glow rad="228600">
                              <a:schemeClr val="accent6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+38,9</a:t>
                      </a:r>
                    </a:p>
                  </a:txBody>
                  <a:tcPr anchor="ctr" horzOverflow="overflow"/>
                </a:tc>
              </a:tr>
              <a:tr h="5000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glow rad="228600">
                              <a:schemeClr val="accent6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1400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glow rad="228600">
                            <a:schemeClr val="accent6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glow rad="228600">
                              <a:schemeClr val="accent6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Межбюджетные трансферты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glow rad="228600">
                            <a:schemeClr val="accent6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glow rad="228600">
                              <a:schemeClr val="accent6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2517,6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glow rad="228600">
                              <a:schemeClr val="accent6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3251,0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glow rad="228600">
                              <a:schemeClr val="accent6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+733,4</a:t>
                      </a:r>
                    </a:p>
                  </a:txBody>
                  <a:tcPr anchor="ctr" horzOverflow="overflow"/>
                </a:tc>
              </a:tr>
              <a:tr h="4332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glow rad="228600">
                            <a:schemeClr val="accent6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glow rad="228600">
                              <a:schemeClr val="accent6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ВСЕГО расходов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glow rad="228600">
                            <a:schemeClr val="accent6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glow rad="228600">
                              <a:schemeClr val="accent6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22868,6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glow rad="228600">
                              <a:schemeClr val="accent6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26488,7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glow rad="228600">
                              <a:schemeClr val="accent6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+3620,1</a:t>
                      </a:r>
                    </a:p>
                  </a:txBody>
                  <a:tcPr anchor="ctr" horzOverflow="overflow"/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428596" y="500042"/>
            <a:ext cx="8286808" cy="523220"/>
          </a:xfrm>
          <a:prstGeom prst="rect">
            <a:avLst/>
          </a:prstGeom>
          <a:noFill/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Расходы бюджета на 2020 г. в разрезе отраслей</a:t>
            </a:r>
            <a:endParaRPr lang="ru-RU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6" name="AutoShape 2" descr="https://globalsib.com/wp-content/uploads/2016/11/45315_1448545794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148" name="AutoShape 4" descr="https://globalsib.com/wp-content/uploads/2016/11/45315_1448545794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77163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4"/>
          <p:cNvSpPr>
            <a:spLocks noGrp="1" noRot="1" noChangeArrowheads="1"/>
          </p:cNvSpPr>
          <p:nvPr>
            <p:ph type="ctrTitle"/>
          </p:nvPr>
        </p:nvSpPr>
        <p:spPr>
          <a:xfrm>
            <a:off x="457200" y="244475"/>
            <a:ext cx="8385175" cy="1541451"/>
          </a:xfr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260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Структура расходов бюджета</a:t>
            </a:r>
            <a:br>
              <a:rPr lang="ru-RU" sz="260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60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Городского поселения Звенигово на 2020год</a:t>
            </a:r>
            <a:br>
              <a:rPr lang="ru-RU" sz="260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60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(в разрезе отраслей)</a:t>
            </a:r>
          </a:p>
        </p:txBody>
      </p:sp>
      <p:graphicFrame>
        <p:nvGraphicFramePr>
          <p:cNvPr id="12" name="Object 5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350171094"/>
              </p:ext>
            </p:extLst>
          </p:nvPr>
        </p:nvGraphicFramePr>
        <p:xfrm>
          <a:off x="0" y="2000240"/>
          <a:ext cx="9144000" cy="4857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57158" y="704088"/>
            <a:ext cx="8572560" cy="1081838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Жилищно-коммунальное хозяйство</a:t>
            </a:r>
            <a:br>
              <a:rPr lang="ru-RU" sz="4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всего – 10162,9 тыс.р. </a:t>
            </a:r>
            <a:endParaRPr lang="ru-RU" sz="40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6281368"/>
              </p:ext>
            </p:extLst>
          </p:nvPr>
        </p:nvGraphicFramePr>
        <p:xfrm>
          <a:off x="0" y="1857364"/>
          <a:ext cx="9144000" cy="50006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2EF765-4371-4A1A-9533-F66AA26D5A61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107157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Расходы по отрасли </a:t>
            </a:r>
            <a:br>
              <a:rPr lang="ru-RU" sz="32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«Жилищно-коммунальное хозяйство»</a:t>
            </a:r>
            <a:endParaRPr lang="ru-RU" sz="32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3984820"/>
              </p:ext>
            </p:extLst>
          </p:nvPr>
        </p:nvGraphicFramePr>
        <p:xfrm>
          <a:off x="457200" y="1643051"/>
          <a:ext cx="8229600" cy="46815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075F43-D520-48D8-AD5C-513CD269651E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0104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Расходы по отрасли «Благоустройство»</a:t>
            </a:r>
            <a:br>
              <a:rPr lang="ru-RU" sz="3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всего – 10162,9 тыс.р.</a:t>
            </a:r>
            <a:endParaRPr lang="ru-RU" sz="36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7772532"/>
              </p:ext>
            </p:extLst>
          </p:nvPr>
        </p:nvGraphicFramePr>
        <p:xfrm>
          <a:off x="0" y="1785926"/>
          <a:ext cx="9144000" cy="50720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075F43-D520-48D8-AD5C-513CD269651E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04171A"/>
                </a:solidFill>
                <a:latin typeface="Times New Roman" pitchFamily="18" charset="0"/>
                <a:cs typeface="Times New Roman" pitchFamily="18" charset="0"/>
              </a:rPr>
              <a:t>Дорожное хозяйство</a:t>
            </a:r>
            <a:br>
              <a:rPr lang="ru-RU" b="1" dirty="0" smtClean="0">
                <a:solidFill>
                  <a:srgbClr val="04171A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04171A"/>
                </a:solidFill>
                <a:latin typeface="Times New Roman" pitchFamily="18" charset="0"/>
                <a:cs typeface="Times New Roman" pitchFamily="18" charset="0"/>
              </a:rPr>
              <a:t>всего – 4572,4 тыс.руб.</a:t>
            </a:r>
            <a:endParaRPr lang="ru-RU" dirty="0">
              <a:solidFill>
                <a:srgbClr val="04171A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5794990"/>
              </p:ext>
            </p:extLst>
          </p:nvPr>
        </p:nvGraphicFramePr>
        <p:xfrm>
          <a:off x="457200" y="1935163"/>
          <a:ext cx="8229600" cy="4389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075F43-D520-48D8-AD5C-513CD269651E}" type="slidenum">
              <a:rPr lang="ru-RU" smtClean="0"/>
              <a:pPr>
                <a:defRPr/>
              </a:pPr>
              <a:t>15</a:t>
            </a:fld>
            <a:endParaRPr lang="ru-RU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5541059"/>
              </p:ext>
            </p:extLst>
          </p:nvPr>
        </p:nvGraphicFramePr>
        <p:xfrm>
          <a:off x="0" y="0"/>
          <a:ext cx="9144000" cy="68579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075F43-D520-48D8-AD5C-513CD269651E}" type="slidenum">
              <a:rPr lang="ru-RU" smtClean="0"/>
              <a:pPr>
                <a:defRPr/>
              </a:pPr>
              <a:t>16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859977"/>
              </p:ext>
            </p:extLst>
          </p:nvPr>
        </p:nvGraphicFramePr>
        <p:xfrm>
          <a:off x="0" y="0"/>
          <a:ext cx="9144000" cy="68579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075F43-D520-48D8-AD5C-513CD269651E}" type="slidenum">
              <a:rPr lang="ru-RU" smtClean="0"/>
              <a:pPr>
                <a:defRPr/>
              </a:pPr>
              <a:t>17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84313"/>
            <a:ext cx="7772400" cy="1368425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ru-RU" sz="4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</a:p>
        </p:txBody>
      </p:sp>
      <p:sp>
        <p:nvSpPr>
          <p:cNvPr id="11571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627784" y="3501008"/>
            <a:ext cx="4857736" cy="2714644"/>
          </a:xfrm>
        </p:spPr>
        <p:txBody>
          <a:bodyPr anchor="ctr"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425060, г. Звенигово, ул. Ленина, 39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тел.7-15-83 , 7-39-75</a:t>
            </a:r>
            <a:endParaRPr lang="en-US" sz="24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215338" y="6215082"/>
            <a:ext cx="758952" cy="246888"/>
          </a:xfrm>
        </p:spPr>
        <p:txBody>
          <a:bodyPr/>
          <a:lstStyle/>
          <a:p>
            <a:pPr>
              <a:defRPr/>
            </a:pPr>
            <a:fld id="{7B64332D-2E65-4A7B-ADE3-7EA5FD7AE673}" type="slidenum">
              <a:rPr lang="ru-RU"/>
              <a:pPr>
                <a:defRPr/>
              </a:pPr>
              <a:t>18</a:t>
            </a:fld>
            <a:endParaRPr lang="ru-RU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157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157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157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4" grpId="0"/>
      <p:bldP spid="11571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401080" cy="1143008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>
                <a:solidFill>
                  <a:srgbClr val="04171A"/>
                </a:solidFill>
                <a:latin typeface="Times New Roman" pitchFamily="18" charset="0"/>
                <a:cs typeface="Times New Roman" pitchFamily="18" charset="0"/>
              </a:rPr>
              <a:t>Основные задачи бюджетной политики Городского поселения Звенигово</a:t>
            </a:r>
            <a:endParaRPr lang="ru-RU" sz="3600" dirty="0">
              <a:solidFill>
                <a:srgbClr val="04171A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075F43-D520-48D8-AD5C-513CD269651E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0" y="1"/>
          <a:ext cx="9144000" cy="68579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075F43-D520-48D8-AD5C-513CD269651E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579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075F43-D520-48D8-AD5C-513CD269651E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duotone>
              <a:schemeClr val="bg2">
                <a:shade val="90000"/>
                <a:satMod val="150000"/>
              </a:schemeClr>
              <a:schemeClr val="bg2">
                <a:tint val="88000"/>
                <a:satMod val="150000"/>
              </a:schemeClr>
            </a:duotone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179388" y="115888"/>
            <a:ext cx="8856662" cy="1670038"/>
          </a:xfrm>
          <a:noFill/>
        </p:spPr>
        <p:txBody>
          <a:bodyPr>
            <a:normAutofit/>
          </a:bodyPr>
          <a:lstStyle/>
          <a:p>
            <a:pPr algn="ctr"/>
            <a:r>
              <a:rPr lang="ru-RU" sz="3300" b="1" dirty="0" smtClean="0">
                <a:solidFill>
                  <a:srgbClr val="7030A0"/>
                </a:solidFill>
                <a:effectLst/>
                <a:latin typeface="Times New Roman" pitchFamily="18" charset="0"/>
              </a:rPr>
              <a:t>Показатели </a:t>
            </a:r>
            <a:r>
              <a:rPr lang="ru-RU" sz="3600" b="1" dirty="0" smtClean="0">
                <a:solidFill>
                  <a:srgbClr val="7030A0"/>
                </a:solidFill>
                <a:effectLst/>
                <a:latin typeface="Times New Roman" pitchFamily="18" charset="0"/>
              </a:rPr>
              <a:t>бюджета</a:t>
            </a:r>
            <a:r>
              <a:rPr lang="ru-RU" sz="3000" b="1" dirty="0" smtClean="0">
                <a:solidFill>
                  <a:srgbClr val="7030A0"/>
                </a:solidFill>
                <a:effectLst/>
                <a:latin typeface="Times New Roman" pitchFamily="18" charset="0"/>
              </a:rPr>
              <a:t/>
            </a:r>
            <a:br>
              <a:rPr lang="ru-RU" sz="3000" b="1" dirty="0" smtClean="0">
                <a:solidFill>
                  <a:srgbClr val="7030A0"/>
                </a:solidFill>
                <a:effectLst/>
                <a:latin typeface="Times New Roman" pitchFamily="18" charset="0"/>
              </a:rPr>
            </a:br>
            <a:r>
              <a:rPr lang="ru-RU" sz="3300" b="1" dirty="0" smtClean="0">
                <a:solidFill>
                  <a:srgbClr val="7030A0"/>
                </a:solidFill>
                <a:effectLst/>
                <a:latin typeface="Times New Roman" pitchFamily="18" charset="0"/>
                <a:cs typeface="Times New Roman" pitchFamily="18" charset="0"/>
              </a:rPr>
              <a:t>Городского поселения Звенигово </a:t>
            </a:r>
            <a:r>
              <a:rPr lang="ru-RU" sz="3300" b="1" dirty="0" smtClean="0">
                <a:solidFill>
                  <a:srgbClr val="7030A0"/>
                </a:solidFill>
                <a:effectLst/>
                <a:latin typeface="Times New Roman" pitchFamily="18" charset="0"/>
              </a:rPr>
              <a:t>на 2020 год</a:t>
            </a:r>
            <a:br>
              <a:rPr lang="ru-RU" sz="3300" b="1" dirty="0" smtClean="0">
                <a:solidFill>
                  <a:srgbClr val="7030A0"/>
                </a:solidFill>
                <a:effectLst/>
                <a:latin typeface="Times New Roman" pitchFamily="18" charset="0"/>
              </a:rPr>
            </a:br>
            <a:r>
              <a:rPr lang="ru-RU" sz="3300" b="1" dirty="0" smtClean="0">
                <a:solidFill>
                  <a:srgbClr val="7030A0"/>
                </a:solidFill>
                <a:effectLst/>
                <a:latin typeface="Times New Roman" pitchFamily="18" charset="0"/>
              </a:rPr>
              <a:t>и на плановый период 2021 и 2022 годов</a:t>
            </a:r>
            <a:endParaRPr lang="en-US" sz="3300" b="1" dirty="0" smtClean="0">
              <a:solidFill>
                <a:srgbClr val="7030A0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4FED50-7DCE-4742-8567-F2D07FE14AB1}" type="slidenum">
              <a:rPr lang="ru-RU">
                <a:solidFill>
                  <a:srgbClr val="2BC4DB">
                    <a:shade val="90000"/>
                  </a:srgbClr>
                </a:solidFill>
              </a:rPr>
              <a:pPr>
                <a:defRPr/>
              </a:pPr>
              <a:t>5</a:t>
            </a:fld>
            <a:endParaRPr lang="ru-RU" dirty="0">
              <a:solidFill>
                <a:srgbClr val="2BC4DB">
                  <a:shade val="90000"/>
                </a:srgbClr>
              </a:solidFill>
            </a:endParaRPr>
          </a:p>
        </p:txBody>
      </p:sp>
      <p:graphicFrame>
        <p:nvGraphicFramePr>
          <p:cNvPr id="1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8148883"/>
              </p:ext>
            </p:extLst>
          </p:nvPr>
        </p:nvGraphicFramePr>
        <p:xfrm>
          <a:off x="214282" y="1785926"/>
          <a:ext cx="8572560" cy="47863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35" name="Text Box 13"/>
          <p:cNvSpPr txBox="1">
            <a:spLocks noChangeArrowheads="1"/>
          </p:cNvSpPr>
          <p:nvPr/>
        </p:nvSpPr>
        <p:spPr bwMode="auto">
          <a:xfrm>
            <a:off x="1000100" y="2071678"/>
            <a:ext cx="121444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600" b="1" i="1" dirty="0" smtClean="0">
                <a:solidFill>
                  <a:srgbClr val="000000"/>
                </a:solidFill>
              </a:rPr>
              <a:t>тыс.руб.</a:t>
            </a:r>
            <a:endParaRPr lang="ru-RU" sz="1600" b="1" i="1" dirty="0">
              <a:solidFill>
                <a:srgbClr val="0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 bwMode="auto">
          <a:xfrm>
            <a:off x="1643042" y="2071678"/>
            <a:ext cx="92869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algn="ctr"/>
            <a:endParaRPr lang="ru-RU" sz="2000" b="1" dirty="0">
              <a:solidFill>
                <a:srgbClr val="76D9E8"/>
              </a:solidFill>
            </a:endParaRPr>
          </a:p>
        </p:txBody>
      </p:sp>
      <p:sp>
        <p:nvSpPr>
          <p:cNvPr id="9" name="TextBox 8"/>
          <p:cNvSpPr txBox="1"/>
          <p:nvPr/>
        </p:nvSpPr>
        <p:spPr bwMode="auto">
          <a:xfrm>
            <a:off x="2143108" y="2643182"/>
            <a:ext cx="18473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pPr algn="ctr"/>
            <a:endParaRPr lang="ru-RU" sz="2000" b="1" dirty="0">
              <a:solidFill>
                <a:srgbClr val="76D9E8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000760" y="5857892"/>
            <a:ext cx="1643103" cy="5714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800" b="1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2022</a:t>
            </a:r>
            <a:endParaRPr lang="ru-RU" sz="3600" b="1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071934" y="5857892"/>
            <a:ext cx="1643103" cy="5714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800" b="1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2021</a:t>
            </a:r>
            <a:endParaRPr lang="ru-RU" sz="3600" b="1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4267959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1214446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rgbClr val="030F11"/>
                </a:solidFill>
                <a:latin typeface="Times New Roman" pitchFamily="18" charset="0"/>
                <a:cs typeface="Times New Roman" pitchFamily="18" charset="0"/>
              </a:rPr>
              <a:t>Структура доходной части  бюджета </a:t>
            </a:r>
            <a:br>
              <a:rPr lang="ru-RU" sz="3200" b="1" dirty="0" smtClean="0">
                <a:solidFill>
                  <a:srgbClr val="030F1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rgbClr val="030F11"/>
                </a:solidFill>
                <a:latin typeface="Times New Roman" pitchFamily="18" charset="0"/>
                <a:cs typeface="Times New Roman" pitchFamily="18" charset="0"/>
              </a:rPr>
              <a:t>Городского поселения Звенигово</a:t>
            </a:r>
            <a:endParaRPr lang="ru-RU" sz="4400" dirty="0">
              <a:solidFill>
                <a:srgbClr val="030F1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0358799"/>
              </p:ext>
            </p:extLst>
          </p:nvPr>
        </p:nvGraphicFramePr>
        <p:xfrm>
          <a:off x="500034" y="1857364"/>
          <a:ext cx="8229600" cy="46751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075F43-D520-48D8-AD5C-513CD269651E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928802"/>
          </a:xfrm>
          <a:blipFill>
            <a:blip r:embed="rId2"/>
            <a:tile tx="0" ty="0" sx="100000" sy="100000" flip="none" algn="tl"/>
          </a:blipFill>
        </p:spPr>
        <p:txBody>
          <a:bodyPr>
            <a:normAutofit fontScale="90000"/>
          </a:bodyPr>
          <a:lstStyle/>
          <a:p>
            <a:pPr algn="ctr"/>
            <a:r>
              <a:rPr lang="ru-RU" sz="3200" b="1" dirty="0" smtClean="0">
                <a:solidFill>
                  <a:srgbClr val="000000"/>
                </a:solidFill>
                <a:effectLst/>
                <a:latin typeface="Times New Roman" pitchFamily="18" charset="0"/>
              </a:rPr>
              <a:t>Структура  налоговых и неналоговых доходов бюджета</a:t>
            </a:r>
            <a:br>
              <a:rPr lang="ru-RU" sz="3200" b="1" dirty="0" smtClean="0">
                <a:solidFill>
                  <a:srgbClr val="000000"/>
                </a:solidFill>
                <a:effectLst/>
                <a:latin typeface="Times New Roman" pitchFamily="18" charset="0"/>
              </a:rPr>
            </a:br>
            <a:r>
              <a:rPr lang="ru-RU" sz="3200" b="1" dirty="0" smtClean="0">
                <a:solidFill>
                  <a:srgbClr val="000000"/>
                </a:solidFill>
                <a:effectLst/>
                <a:latin typeface="Times New Roman" pitchFamily="18" charset="0"/>
              </a:rPr>
              <a:t> Г</a:t>
            </a:r>
            <a:r>
              <a:rPr lang="ru-RU" sz="3200" b="1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ородского поселения Звенигово</a:t>
            </a:r>
            <a:r>
              <a:rPr lang="ru-RU" sz="3200" b="1" dirty="0" smtClean="0">
                <a:solidFill>
                  <a:srgbClr val="000000"/>
                </a:solidFill>
                <a:effectLst/>
                <a:latin typeface="Times New Roman" pitchFamily="18" charset="0"/>
              </a:rPr>
              <a:t> на 2020 год</a:t>
            </a:r>
            <a:br>
              <a:rPr lang="ru-RU" sz="3200" b="1" dirty="0" smtClean="0">
                <a:solidFill>
                  <a:srgbClr val="000000"/>
                </a:solidFill>
                <a:effectLst/>
                <a:latin typeface="Times New Roman" pitchFamily="18" charset="0"/>
              </a:rPr>
            </a:br>
            <a:r>
              <a:rPr lang="ru-RU" sz="3200" dirty="0" smtClean="0">
                <a:solidFill>
                  <a:srgbClr val="000000"/>
                </a:solidFill>
                <a:latin typeface="Times New Roman" pitchFamily="18" charset="0"/>
              </a:rPr>
              <a:t>всего – 20547,0 тыс.р.</a:t>
            </a:r>
            <a:endParaRPr lang="ru-RU" sz="3200" b="1" dirty="0">
              <a:solidFill>
                <a:srgbClr val="000000"/>
              </a:solidFill>
              <a:effectLst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8007820"/>
              </p:ext>
            </p:extLst>
          </p:nvPr>
        </p:nvGraphicFramePr>
        <p:xfrm>
          <a:off x="0" y="1928802"/>
          <a:ext cx="9144000" cy="49291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075F43-D520-48D8-AD5C-513CD269651E}" type="slidenum">
              <a:rPr lang="ru-RU" smtClean="0"/>
              <a:pPr>
                <a:defRPr/>
              </a:pPr>
              <a:t>7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0104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Безвозмездные поступления</a:t>
            </a:r>
            <a:br>
              <a:rPr lang="ru-RU" sz="4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Всего – 5941,7 тыс.р.</a:t>
            </a:r>
            <a:endParaRPr lang="ru-RU" sz="36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075F43-D520-48D8-AD5C-513CD269651E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2932204"/>
              </p:ext>
            </p:extLst>
          </p:nvPr>
        </p:nvGraphicFramePr>
        <p:xfrm>
          <a:off x="571472" y="1935163"/>
          <a:ext cx="8001024" cy="45901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8BAD01-F1BC-4FC6-B3A1-586ED6776163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9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3581681419"/>
              </p:ext>
            </p:extLst>
          </p:nvPr>
        </p:nvGraphicFramePr>
        <p:xfrm>
          <a:off x="809624" y="933450"/>
          <a:ext cx="7915276" cy="51720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4006168"/>
              </p:ext>
            </p:extLst>
          </p:nvPr>
        </p:nvGraphicFramePr>
        <p:xfrm>
          <a:off x="600075" y="209550"/>
          <a:ext cx="8115300" cy="6400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15300"/>
              </a:tblGrid>
              <a:tr h="639763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РАСХОДЫ БЮДЖЕТА ГОРОДСКОГО</a:t>
                      </a:r>
                      <a:r>
                        <a:rPr lang="ru-RU" sz="1800" baseline="0" dirty="0" smtClean="0">
                          <a:solidFill>
                            <a:schemeClr val="tx1"/>
                          </a:solidFill>
                        </a:rPr>
                        <a:t> ПОСЕЛЕНИЯ ЗВЕНИГОВО </a:t>
                      </a:r>
                      <a:endParaRPr lang="ru-RU" sz="18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sz="1800" baseline="0" dirty="0" smtClean="0">
                          <a:solidFill>
                            <a:schemeClr val="tx1"/>
                          </a:solidFill>
                        </a:rPr>
                        <a:t>                                                                                   </a:t>
                      </a:r>
                      <a:r>
                        <a:rPr lang="ru-RU" sz="1800" baseline="0" dirty="0" err="1" smtClean="0">
                          <a:solidFill>
                            <a:schemeClr val="tx1"/>
                          </a:solidFill>
                        </a:rPr>
                        <a:t>тыс</a:t>
                      </a:r>
                      <a:r>
                        <a:rPr lang="ru-RU" sz="1600" baseline="0" dirty="0" err="1" smtClean="0">
                          <a:solidFill>
                            <a:schemeClr val="tx1"/>
                          </a:solidFill>
                        </a:rPr>
                        <a:t>.руб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 marT="45697" marB="45697">
                    <a:solidFill>
                      <a:schemeClr val="accent3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6811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Другая 4">
      <a:dk1>
        <a:srgbClr val="76D9E8"/>
      </a:dk1>
      <a:lt1>
        <a:srgbClr val="C7E2FA"/>
      </a:lt1>
      <a:dk2>
        <a:srgbClr val="2BC4DB"/>
      </a:dk2>
      <a:lt2>
        <a:srgbClr val="E3F7FA"/>
      </a:lt2>
      <a:accent1>
        <a:srgbClr val="0F6FC6"/>
      </a:accent1>
      <a:accent2>
        <a:srgbClr val="009DD9"/>
      </a:accent2>
      <a:accent3>
        <a:srgbClr val="0BD0D9"/>
      </a:accent3>
      <a:accent4>
        <a:srgbClr val="94F6D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Поток">
  <a:themeElements>
    <a:clrScheme name="Другая 4">
      <a:dk1>
        <a:srgbClr val="76D9E8"/>
      </a:dk1>
      <a:lt1>
        <a:srgbClr val="C7E2FA"/>
      </a:lt1>
      <a:dk2>
        <a:srgbClr val="2BC4DB"/>
      </a:dk2>
      <a:lt2>
        <a:srgbClr val="E3F7FA"/>
      </a:lt2>
      <a:accent1>
        <a:srgbClr val="0F6FC6"/>
      </a:accent1>
      <a:accent2>
        <a:srgbClr val="009DD9"/>
      </a:accent2>
      <a:accent3>
        <a:srgbClr val="0BD0D9"/>
      </a:accent3>
      <a:accent4>
        <a:srgbClr val="94F6D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18390</TotalTime>
  <Words>477</Words>
  <Application>Microsoft Office PowerPoint</Application>
  <PresentationFormat>Экран (4:3)</PresentationFormat>
  <Paragraphs>210</Paragraphs>
  <Slides>18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18</vt:i4>
      </vt:variant>
    </vt:vector>
  </HeadingPairs>
  <TitlesOfParts>
    <vt:vector size="21" baseType="lpstr">
      <vt:lpstr>Поток</vt:lpstr>
      <vt:lpstr>1_Поток</vt:lpstr>
      <vt:lpstr>Воздушный поток</vt:lpstr>
      <vt:lpstr>  БЮДЖЕТ Городского поселения Звенигово на 2020 год и на плановый период 2021 и 2022 годов</vt:lpstr>
      <vt:lpstr>Основные задачи бюджетной политики Городского поселения Звенигово</vt:lpstr>
      <vt:lpstr>Презентация PowerPoint</vt:lpstr>
      <vt:lpstr>Презентация PowerPoint</vt:lpstr>
      <vt:lpstr>Показатели бюджета Городского поселения Звенигово на 2020 год и на плановый период 2021 и 2022 годов</vt:lpstr>
      <vt:lpstr>Структура доходной части  бюджета  Городского поселения Звенигово</vt:lpstr>
      <vt:lpstr>Структура  налоговых и неналоговых доходов бюджета  Городского поселения Звенигово на 2020 год всего – 20547,0 тыс.р.</vt:lpstr>
      <vt:lpstr>Безвозмездные поступления Всего – 5941,7 тыс.р.</vt:lpstr>
      <vt:lpstr>Презентация PowerPoint</vt:lpstr>
      <vt:lpstr>Презентация PowerPoint</vt:lpstr>
      <vt:lpstr>Структура расходов бюджета Городского поселения Звенигово на 2020год (в разрезе отраслей)</vt:lpstr>
      <vt:lpstr>Жилищно-коммунальное хозяйство всего – 10162,9 тыс.р. </vt:lpstr>
      <vt:lpstr>Расходы по отрасли  «Жилищно-коммунальное хозяйство»</vt:lpstr>
      <vt:lpstr>Расходы по отрасли «Благоустройство» всего – 10162,9 тыс.р.</vt:lpstr>
      <vt:lpstr>Дорожное хозяйство всего – 4572,4 тыс.руб.</vt:lpstr>
      <vt:lpstr>Презентация PowerPoint</vt:lpstr>
      <vt:lpstr>Презентация PowerPoint</vt:lpstr>
      <vt:lpstr>Спасибо за внимание!</vt:lpstr>
    </vt:vector>
  </TitlesOfParts>
  <Company>nica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Будьжет  </dc:title>
  <dc:creator>Andrei</dc:creator>
  <cp:lastModifiedBy>Пользователь</cp:lastModifiedBy>
  <cp:revision>1387</cp:revision>
  <dcterms:created xsi:type="dcterms:W3CDTF">2006-11-28T05:15:39Z</dcterms:created>
  <dcterms:modified xsi:type="dcterms:W3CDTF">2019-12-11T06:59:13Z</dcterms:modified>
</cp:coreProperties>
</file>